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300" r:id="rId4"/>
    <p:sldId id="269" r:id="rId5"/>
    <p:sldId id="261" r:id="rId6"/>
    <p:sldId id="262" r:id="rId7"/>
    <p:sldId id="350" r:id="rId8"/>
    <p:sldId id="270" r:id="rId9"/>
    <p:sldId id="325" r:id="rId10"/>
    <p:sldId id="333" r:id="rId11"/>
    <p:sldId id="294" r:id="rId12"/>
    <p:sldId id="319" r:id="rId13"/>
    <p:sldId id="343" r:id="rId14"/>
    <p:sldId id="342" r:id="rId15"/>
    <p:sldId id="301" r:id="rId16"/>
    <p:sldId id="344" r:id="rId17"/>
    <p:sldId id="345" r:id="rId18"/>
    <p:sldId id="326" r:id="rId19"/>
    <p:sldId id="327" r:id="rId20"/>
    <p:sldId id="346" r:id="rId21"/>
    <p:sldId id="347" r:id="rId22"/>
    <p:sldId id="348" r:id="rId23"/>
    <p:sldId id="360" r:id="rId24"/>
    <p:sldId id="303" r:id="rId25"/>
    <p:sldId id="352" r:id="rId26"/>
    <p:sldId id="353" r:id="rId27"/>
    <p:sldId id="334" r:id="rId28"/>
    <p:sldId id="354" r:id="rId29"/>
    <p:sldId id="335" r:id="rId30"/>
    <p:sldId id="336" r:id="rId31"/>
    <p:sldId id="330" r:id="rId32"/>
    <p:sldId id="331" r:id="rId33"/>
    <p:sldId id="337" r:id="rId34"/>
    <p:sldId id="338" r:id="rId35"/>
    <p:sldId id="340" r:id="rId36"/>
    <p:sldId id="341" r:id="rId37"/>
    <p:sldId id="324" r:id="rId38"/>
    <p:sldId id="356" r:id="rId39"/>
    <p:sldId id="357" r:id="rId40"/>
    <p:sldId id="358" r:id="rId41"/>
    <p:sldId id="359" r:id="rId42"/>
    <p:sldId id="339" r:id="rId43"/>
    <p:sldId id="285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i Arpa" initials="S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01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75" autoAdjust="0"/>
    <p:restoredTop sz="83882"/>
  </p:normalViewPr>
  <p:slideViewPr>
    <p:cSldViewPr snapToGrid="0">
      <p:cViewPr>
        <p:scale>
          <a:sx n="71" d="100"/>
          <a:sy n="71" d="100"/>
        </p:scale>
        <p:origin x="72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15AB1-5BA7-4ED3-B62C-745CDDBCFF0E}" type="datetimeFigureOut">
              <a:rPr lang="fr-CH" smtClean="0"/>
              <a:t>17.08.18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1EA99-07C8-4168-B673-1260C0D3C252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0740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1EA99-07C8-4168-B673-1260C0D3C252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001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VISUAL EXPERIENCE</a:t>
            </a:r>
            <a:endParaRPr lang="fr-CH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1EA99-07C8-4168-B673-1260C0D3C252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6344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As </a:t>
            </a:r>
            <a:r>
              <a:rPr lang="fr-CH" dirty="0" err="1" smtClean="0"/>
              <a:t>rigid</a:t>
            </a:r>
            <a:r>
              <a:rPr lang="fr-CH" baseline="0" dirty="0" smtClean="0"/>
              <a:t> as possible </a:t>
            </a:r>
            <a:r>
              <a:rPr lang="fr-CH" baseline="0" dirty="0" err="1" smtClean="0"/>
              <a:t>deformations</a:t>
            </a:r>
            <a:r>
              <a:rPr lang="fr-CH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1EA99-07C8-4168-B673-1260C0D3C252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45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1EA99-07C8-4168-B673-1260C0D3C252}" type="slidenum">
              <a:rPr lang="fr-CH" smtClean="0"/>
              <a:t>43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39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ACDA-5A5F-4140-AD02-EA7E32459C4F}" type="datetime1">
              <a:rPr lang="fr-CH" smtClean="0"/>
              <a:t>17.08.18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711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307C-0BF3-4D2C-B4B4-98D0092B064A}" type="datetime1">
              <a:rPr lang="fr-CH" smtClean="0"/>
              <a:t>17.08.18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652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923C1-0F91-463B-8A63-6FAFF50FA7E0}" type="datetime1">
              <a:rPr lang="fr-CH" smtClean="0"/>
              <a:t>17.08.18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79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9444-2279-470D-85C0-05E99ABA9C29}" type="datetime1">
              <a:rPr lang="fr-CH" smtClean="0"/>
              <a:t>17.08.18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631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B075-641A-484F-B5C9-5349DFEA7F81}" type="datetime1">
              <a:rPr lang="fr-CH" smtClean="0"/>
              <a:t>17.08.18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697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BB6B-17D3-492D-85BD-1FAF49C32C99}" type="datetime1">
              <a:rPr lang="fr-CH" smtClean="0"/>
              <a:t>17.08.18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800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9BC7D-C5A3-481D-B94C-13AFC53462CC}" type="datetime1">
              <a:rPr lang="fr-CH" smtClean="0"/>
              <a:t>17.08.18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73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73CE7-E119-4BC8-8DB6-5DD062CDDE3B}" type="datetime1">
              <a:rPr lang="fr-CH" smtClean="0"/>
              <a:t>17.08.18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44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127DA-8CD3-403F-B672-BE8AB762627C}" type="datetime1">
              <a:rPr lang="fr-CH" smtClean="0"/>
              <a:t>17.08.18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7262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4EE1A-64C2-467C-AF48-96E7EB4EE84A}" type="datetime1">
              <a:rPr lang="fr-CH" smtClean="0"/>
              <a:t>17.08.18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415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0F2A-F18B-4E13-A461-D9992E69C3A0}" type="datetime1">
              <a:rPr lang="fr-CH" smtClean="0"/>
              <a:t>17.08.18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660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0B684-50AB-4914-82D2-F230C6BC5318}" type="datetime1">
              <a:rPr lang="fr-CH" smtClean="0"/>
              <a:t>17.08.18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B164C-99D2-4FE9-B4DD-64CEB45FFDA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90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9" Type="http://schemas.openxmlformats.org/officeDocument/2006/relationships/image" Target="../media/image22.png"/><Relationship Id="rId7" Type="http://schemas.openxmlformats.org/officeDocument/2006/relationships/image" Target="../media/image200.png"/><Relationship Id="rId8" Type="http://schemas.openxmlformats.org/officeDocument/2006/relationships/image" Target="../media/image210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1.png"/><Relationship Id="rId5" Type="http://schemas.openxmlformats.org/officeDocument/2006/relationships/image" Target="../media/image230.png"/><Relationship Id="rId6" Type="http://schemas.openxmlformats.org/officeDocument/2006/relationships/image" Target="../media/image270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4" Type="http://schemas.openxmlformats.org/officeDocument/2006/relationships/image" Target="../media/image3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4" Type="http://schemas.openxmlformats.org/officeDocument/2006/relationships/image" Target="../media/image380.png"/><Relationship Id="rId5" Type="http://schemas.openxmlformats.org/officeDocument/2006/relationships/image" Target="../media/image39.png"/><Relationship Id="rId6" Type="http://schemas.openxmlformats.org/officeDocument/2006/relationships/image" Target="../media/image40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4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5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5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2886" y="2700847"/>
            <a:ext cx="10006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SCULPTURE  </a:t>
            </a:r>
            <a:r>
              <a:rPr lang="fr-CH" sz="6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PAINTINGS</a:t>
            </a:r>
            <a:endParaRPr lang="fr-CH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9700" y="3939035"/>
            <a:ext cx="937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b="1" spc="3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Sami </a:t>
            </a:r>
            <a:r>
              <a:rPr lang="fr-CH" sz="1400" b="1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Arpa, Sabine </a:t>
            </a:r>
            <a:r>
              <a:rPr lang="fr-CH" sz="1400" b="1" spc="3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Süsstrunk</a:t>
            </a:r>
            <a:r>
              <a:rPr lang="fr-CH" sz="1400" b="1" spc="3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Roger D. </a:t>
            </a:r>
            <a:r>
              <a:rPr lang="fr-CH" sz="1400" b="1" spc="3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Hersch</a:t>
            </a:r>
            <a:endParaRPr lang="fr-CH" sz="1400" b="1" spc="3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Computer and Communication </a:t>
            </a:r>
            <a:r>
              <a:rPr lang="en-US" sz="1400" spc="3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</a:p>
          <a:p>
            <a:pPr algn="ctr"/>
            <a:r>
              <a:rPr lang="en-US" sz="1400" spc="3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EPFL</a:t>
            </a:r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spc="3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</a:p>
          <a:p>
            <a:pPr algn="ctr"/>
            <a:endParaRPr lang="en-US" sz="1400" spc="3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spc="3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EXPRESSIVE 2018</a:t>
            </a:r>
            <a:endParaRPr lang="de-CH" sz="1400" spc="3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</a:t>
            </a:fld>
            <a:endParaRPr lang="fr-CH"/>
          </a:p>
        </p:txBody>
      </p:sp>
      <p:pic>
        <p:nvPicPr>
          <p:cNvPr id="1028" name="Picture 4" descr="https://sofy.tv/img/epfl-gr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44" y="5712234"/>
            <a:ext cx="1419440" cy="6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7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10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2" r="-1453"/>
          <a:stretch/>
        </p:blipFill>
        <p:spPr>
          <a:xfrm>
            <a:off x="3907826" y="1931854"/>
            <a:ext cx="4407876" cy="44591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91884" y="1931854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plane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2111" y="437993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024621" y="4693025"/>
            <a:ext cx="5920151" cy="740513"/>
            <a:chOff x="3687659" y="4572777"/>
            <a:chExt cx="5920151" cy="7405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3687659" y="4572777"/>
                  <a:ext cx="529119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  <m: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529119" cy="39299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4070755" y="4605404"/>
              <a:ext cx="55370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normalization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factor,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Voronoi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area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22748" y="2423707"/>
                <a:ext cx="4400115" cy="591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sz="3200" dirty="0" smtClean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fr-CH" sz="3200" dirty="0" smtClean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32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3200" b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𝐯</m:t>
                        </m:r>
                      </m:e>
                      <m:sub>
                        <m: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pt-BR" sz="320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CH" sz="32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CH" sz="32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fr-CH" sz="3200" b="0" i="1" dirty="0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3200" b="0" i="1" dirty="0" smtClean="0">
                                    <a:solidFill>
                                      <a:schemeClr val="bg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𝜑</m:t>
                                </m:r>
                              </m:e>
                            </m:d>
                          </m:den>
                        </m:f>
                      </m:e>
                    </m:box>
                    <m:nary>
                      <m:naryPr>
                        <m:chr m:val="∑"/>
                        <m:supHide m:val="on"/>
                        <m:ctrlP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H" sz="32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32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CH" sz="32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fr-CH" sz="320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3200" b="1" i="0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CH" sz="3200" b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fr-CH" sz="3200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CH" sz="3200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3200" b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fr-CH" sz="32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CH" sz="32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 </m:t>
                        </m:r>
                      </m:e>
                    </m:nary>
                  </m:oMath>
                </a14:m>
                <a:endParaRPr lang="fr-CH" sz="32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748" y="2423707"/>
                <a:ext cx="4400115" cy="591572"/>
              </a:xfrm>
              <a:prstGeom prst="rect">
                <a:avLst/>
              </a:prstGeom>
              <a:blipFill rotWithShape="0">
                <a:blip r:embed="rId10"/>
                <a:stretch>
                  <a:fillRect l="-5540" t="-22680" b="-22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52453" y="5441335"/>
                <a:ext cx="2639377" cy="337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0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fr-CH" sz="20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pt-BR" sz="200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fr-CH" sz="2000" dirty="0" smtClean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CH" sz="2000" dirty="0" err="1" smtClean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cot</a:t>
                </a:r>
                <a:r>
                  <a:rPr lang="fr-CH" sz="2000" dirty="0" smtClean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00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fr-CH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CH" sz="20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CH" sz="2000" b="0" i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fr-CH" sz="2000" b="0" i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CH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20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CH" sz="2000" dirty="0" smtClean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CH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453" y="5441335"/>
                <a:ext cx="2639377" cy="337849"/>
              </a:xfrm>
              <a:prstGeom prst="rect">
                <a:avLst/>
              </a:prstGeom>
              <a:blipFill rotWithShape="0">
                <a:blip r:embed="rId11"/>
                <a:stretch>
                  <a:fillRect l="-2309" t="-23636" r="-508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016316" y="3688736"/>
            <a:ext cx="4956484" cy="408764"/>
            <a:chOff x="4025286" y="4516505"/>
            <a:chExt cx="4956484" cy="408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025286" y="4516505"/>
                  <a:ext cx="51783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sz="200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fr-CH" sz="2000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286" y="4516505"/>
                  <a:ext cx="517834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4052166" y="4525159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coordinates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a vertex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25530" y="4202824"/>
            <a:ext cx="5082805" cy="408807"/>
            <a:chOff x="3969014" y="4572777"/>
            <a:chExt cx="5082805" cy="40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969014" y="4572777"/>
                  <a:ext cx="5035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014" y="4572777"/>
                  <a:ext cx="503536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/>
            <p:cNvSpPr/>
            <p:nvPr/>
          </p:nvSpPr>
          <p:spPr>
            <a:xfrm>
              <a:off x="4122215" y="4581474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set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neighbour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5840" y="6382921"/>
            <a:ext cx="8250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Sorkine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Laplacian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Eurographics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STAR, 2005</a:t>
            </a:r>
            <a:endParaRPr lang="fr-CH" sz="16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11</a:t>
            </a:fld>
            <a:endParaRPr lang="fr-CH"/>
          </a:p>
        </p:txBody>
      </p:sp>
      <p:sp>
        <p:nvSpPr>
          <p:cNvPr id="20" name="TextBox 19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96" y="2255586"/>
            <a:ext cx="3274605" cy="28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12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65" y="1767265"/>
            <a:ext cx="5922670" cy="40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BOUNDARY</a:t>
            </a:r>
            <a:endParaRPr lang="fr-CH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6541" y="2774894"/>
            <a:ext cx="5011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Align boundary vertices with the cut plane (camera direction). </a:t>
            </a:r>
          </a:p>
          <a:p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1D Gaussian smoothing over boundary polygon (orthogonal directions).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13</a:t>
            </a:fld>
            <a:endParaRPr lang="fr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2" r="-1453"/>
          <a:stretch/>
        </p:blipFill>
        <p:spPr>
          <a:xfrm>
            <a:off x="7140554" y="1931854"/>
            <a:ext cx="4407876" cy="445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24612" y="1931854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plane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839" y="4379931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4" y="-587973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</a:t>
            </a:fld>
            <a:endParaRPr lang="fr-CH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0372" y="1703948"/>
                <a:ext cx="9342783" cy="1180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i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400" i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bSup>
                                  <m:r>
                                    <a:rPr lang="en-US" sz="2400" i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p>
                                  </m:sSubSup>
                                  <m:r>
                                    <a:rPr lang="en-US" sz="2400" i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372" y="1703948"/>
                <a:ext cx="9342783" cy="118006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3403493" y="4777688"/>
            <a:ext cx="6167307" cy="400122"/>
            <a:chOff x="3687659" y="4565648"/>
            <a:chExt cx="6167307" cy="4001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687659" y="4572777"/>
                  <a:ext cx="502317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502317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4317911" y="4565648"/>
              <a:ext cx="55370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03488" y="3770049"/>
            <a:ext cx="5565478" cy="459678"/>
            <a:chOff x="4025286" y="4516505"/>
            <a:chExt cx="5565478" cy="4596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025286" y="4516505"/>
                  <a:ext cx="592021" cy="4596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fr-CH" sz="20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286" y="4516505"/>
                  <a:ext cx="592021" cy="45967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/>
            <p:cNvSpPr/>
            <p:nvPr/>
          </p:nvSpPr>
          <p:spPr>
            <a:xfrm>
              <a:off x="4661160" y="4530517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vertex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95188" y="3293723"/>
            <a:ext cx="7317118" cy="408807"/>
            <a:chOff x="3969014" y="4572777"/>
            <a:chExt cx="7317118" cy="40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3969014" y="4572777"/>
                  <a:ext cx="694421" cy="4003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014" y="4572777"/>
                  <a:ext cx="694421" cy="4003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4630804" y="4581474"/>
              <a:ext cx="66553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Differential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coordinates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vertex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94252" y="5233499"/>
            <a:ext cx="6176167" cy="402920"/>
            <a:chOff x="3687659" y="4572777"/>
            <a:chExt cx="6176167" cy="402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3687659" y="4572777"/>
                  <a:ext cx="491994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491994" cy="39299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/>
            <p:cNvSpPr/>
            <p:nvPr/>
          </p:nvSpPr>
          <p:spPr>
            <a:xfrm>
              <a:off x="4326771" y="4575587"/>
              <a:ext cx="55370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76716" y="4244189"/>
            <a:ext cx="5586765" cy="473756"/>
            <a:chOff x="4025286" y="4516505"/>
            <a:chExt cx="5586765" cy="47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4025286" y="4516505"/>
                  <a:ext cx="599331" cy="4701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H" sz="20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fr-CH" sz="20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286" y="4516505"/>
                  <a:ext cx="599331" cy="47019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/>
            <p:cNvSpPr/>
            <p:nvPr/>
          </p:nvSpPr>
          <p:spPr>
            <a:xfrm>
              <a:off x="4682447" y="4590151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Fixation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vertex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95336" y="5711952"/>
            <a:ext cx="6176167" cy="710696"/>
            <a:chOff x="3687659" y="4572777"/>
            <a:chExt cx="6176167" cy="710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3687659" y="4572777"/>
                  <a:ext cx="430053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430053" cy="39299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/>
            <p:cNvSpPr/>
            <p:nvPr/>
          </p:nvSpPr>
          <p:spPr>
            <a:xfrm>
              <a:off x="4326771" y="4575587"/>
              <a:ext cx="55370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fixation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61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15</a:t>
            </a:fld>
            <a:endParaRPr lang="fr-CH"/>
          </a:p>
        </p:txBody>
      </p:sp>
      <p:sp>
        <p:nvSpPr>
          <p:cNvPr id="10" name="TextBox 9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36" y="1287477"/>
            <a:ext cx="7553855" cy="52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16</a:t>
            </a:fld>
            <a:endParaRPr lang="fr-CH"/>
          </a:p>
        </p:txBody>
      </p:sp>
      <p:sp>
        <p:nvSpPr>
          <p:cNvPr id="10" name="TextBox 9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57408"/>
          <a:stretch/>
        </p:blipFill>
        <p:spPr>
          <a:xfrm>
            <a:off x="4858329" y="387622"/>
            <a:ext cx="253999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36649" y="5825847"/>
            <a:ext cx="3128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0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  <a:p>
            <a:pPr algn="ctr"/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CH" sz="20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20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7" r="16586"/>
          <a:stretch/>
        </p:blipFill>
        <p:spPr>
          <a:xfrm>
            <a:off x="2116271" y="387622"/>
            <a:ext cx="187498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65089" y="5825847"/>
            <a:ext cx="3128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Non-ROI</a:t>
            </a:r>
            <a:endParaRPr lang="fr-CH" sz="2000" spc="3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CH" sz="20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fter</a:t>
            </a:r>
            <a:r>
              <a:rPr lang="fr-CH" sz="20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20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20218" y="5816217"/>
            <a:ext cx="3128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0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</a:p>
          <a:p>
            <a:pPr algn="ctr"/>
            <a:r>
              <a:rPr lang="fr-CH" sz="20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fter</a:t>
            </a:r>
            <a:r>
              <a:rPr lang="fr-CH" sz="20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r-CH" sz="20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2" r="36378"/>
          <a:stretch/>
        </p:blipFill>
        <p:spPr>
          <a:xfrm>
            <a:off x="8543638" y="456894"/>
            <a:ext cx="170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17</a:t>
            </a:fld>
            <a:endParaRPr lang="fr-C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35" y="1659048"/>
            <a:ext cx="5855970" cy="4697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778" y="2074077"/>
            <a:ext cx="2063643" cy="3367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4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18</a:t>
            </a:fld>
            <a:endParaRPr lang="fr-CH"/>
          </a:p>
        </p:txBody>
      </p:sp>
      <p:grpSp>
        <p:nvGrpSpPr>
          <p:cNvPr id="13" name="Group 12"/>
          <p:cNvGrpSpPr/>
          <p:nvPr/>
        </p:nvGrpSpPr>
        <p:grpSpPr>
          <a:xfrm>
            <a:off x="6869026" y="2812951"/>
            <a:ext cx="3492672" cy="404858"/>
            <a:chOff x="4784941" y="4516505"/>
            <a:chExt cx="3936374" cy="404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784941" y="4516505"/>
                  <a:ext cx="62444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𝝈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941" y="4516505"/>
                  <a:ext cx="624449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5214000" y="4521253"/>
              <a:ext cx="35073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weight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69025" y="3249430"/>
            <a:ext cx="3665624" cy="404858"/>
            <a:chOff x="4784941" y="4516505"/>
            <a:chExt cx="4131298" cy="404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784941" y="4516505"/>
                  <a:ext cx="5885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941" y="4516505"/>
                  <a:ext cx="588532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5214000" y="4521253"/>
              <a:ext cx="37022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position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69025" y="3705328"/>
            <a:ext cx="4132350" cy="712634"/>
            <a:chOff x="4784941" y="4516505"/>
            <a:chExt cx="4657316" cy="712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784941" y="4516505"/>
                  <a:ext cx="5201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941" y="4516505"/>
                  <a:ext cx="520170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5214000" y="4521253"/>
              <a:ext cx="42282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675952" y="2288658"/>
                <a:ext cx="3044519" cy="28333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4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CH" sz="24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CH" sz="24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fr-CH" sz="24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fr-CH" sz="24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CH" sz="24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CH" sz="24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CH" sz="24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24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CH" sz="24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CH" sz="24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CH" sz="24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CH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CH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sz="2400" b="0" i="1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fr-CH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 smtClean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endParaRPr lang="fr-CH" sz="2400" b="0" i="1" dirty="0" smtClean="0">
                  <a:solidFill>
                    <a:schemeClr val="bg1">
                      <a:lumMod val="95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</m:oMath>
                </a14:m>
                <a:r>
                  <a:rPr lang="en-US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 rows </a:t>
                </a:r>
                <a14:m>
                  <m:oMath xmlns:m="http://schemas.openxmlformats.org/officeDocument/2006/math"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400" dirty="0" smtClean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endParaRPr lang="fr-CH" sz="2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CH" sz="2400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bg1">
                        <a:lumMod val="95000"/>
                      </a:schemeClr>
                    </a:solidFill>
                  </a:rPr>
                  <a:t>columns r </a:t>
                </a:r>
                <a14:m>
                  <m:oMath xmlns:m="http://schemas.openxmlformats.org/officeDocument/2006/math">
                    <m:r>
                      <a:rPr lang="fr-CH" sz="2400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4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fr-CH" sz="2400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fr-CH" sz="2400" i="1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chemeClr val="bg1">
                      <a:lumMod val="95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52" y="2288658"/>
                <a:ext cx="3044519" cy="2833340"/>
              </a:xfrm>
              <a:prstGeom prst="rect">
                <a:avLst/>
              </a:prstGeom>
              <a:blipFill rotWithShape="0">
                <a:blip r:embed="rId7"/>
                <a:stretch>
                  <a:fillRect l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69024" y="4438815"/>
            <a:ext cx="4484775" cy="712634"/>
            <a:chOff x="4784941" y="4516505"/>
            <a:chExt cx="4657316" cy="712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4784941" y="4516505"/>
                  <a:ext cx="57306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941" y="4516505"/>
                  <a:ext cx="573068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/>
            <p:cNvSpPr/>
            <p:nvPr/>
          </p:nvSpPr>
          <p:spPr>
            <a:xfrm>
              <a:off x="5214000" y="4521253"/>
              <a:ext cx="42282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rendering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plane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73924" y="4896315"/>
            <a:ext cx="4484775" cy="712634"/>
            <a:chOff x="4784941" y="4516505"/>
            <a:chExt cx="4657316" cy="712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84941" y="4516505"/>
                  <a:ext cx="47430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4941" y="4516505"/>
                  <a:ext cx="474300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/>
            <p:cNvSpPr/>
            <p:nvPr/>
          </p:nvSpPr>
          <p:spPr>
            <a:xfrm>
              <a:off x="5214000" y="4521253"/>
              <a:ext cx="42282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rendering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plane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19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25" y="1931854"/>
            <a:ext cx="2539878" cy="4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16971" y="5992553"/>
            <a:ext cx="3114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200" dirty="0" err="1" smtClean="0">
                <a:solidFill>
                  <a:schemeClr val="bg1">
                    <a:lumMod val="85000"/>
                  </a:schemeClr>
                </a:solidFill>
              </a:rPr>
              <a:t>Left</a:t>
            </a:r>
            <a:r>
              <a:rPr lang="fr-CH" sz="12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fr-CH" sz="1200" dirty="0" smtClean="0">
                <a:solidFill>
                  <a:schemeClr val="bg1">
                    <a:lumMod val="85000"/>
                  </a:schemeClr>
                </a:solidFill>
              </a:rPr>
              <a:t>Marchal </a:t>
            </a:r>
            <a:r>
              <a:rPr lang="fr-CH" sz="1200" dirty="0" err="1" smtClean="0">
                <a:solidFill>
                  <a:schemeClr val="bg1">
                    <a:lumMod val="85000"/>
                  </a:schemeClr>
                </a:solidFill>
              </a:rPr>
              <a:t>Mithouard</a:t>
            </a:r>
            <a:r>
              <a:rPr lang="fr-CH" sz="1200" dirty="0" smtClean="0">
                <a:solidFill>
                  <a:schemeClr val="bg1">
                    <a:lumMod val="85000"/>
                  </a:schemeClr>
                </a:solidFill>
              </a:rPr>
              <a:t>, Right: </a:t>
            </a:r>
            <a:r>
              <a:rPr lang="fr-CH" sz="1200" dirty="0" err="1" smtClean="0">
                <a:solidFill>
                  <a:schemeClr val="bg1">
                    <a:lumMod val="85000"/>
                  </a:schemeClr>
                </a:solidFill>
              </a:rPr>
              <a:t>Shintaro</a:t>
            </a:r>
            <a:r>
              <a:rPr lang="fr-CH" sz="1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CH" sz="1200" dirty="0" err="1" smtClean="0">
                <a:solidFill>
                  <a:schemeClr val="bg1">
                    <a:lumMod val="85000"/>
                  </a:schemeClr>
                </a:solidFill>
              </a:rPr>
              <a:t>Ohata</a:t>
            </a:r>
            <a:endParaRPr lang="fr-CH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</a:t>
            </a:fld>
            <a:endParaRPr lang="fr-CH"/>
          </a:p>
        </p:txBody>
      </p:sp>
      <p:pic>
        <p:nvPicPr>
          <p:cNvPr id="2050" name="Picture 2" descr="sculpture paintings shintaro ohata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74" y="1484872"/>
            <a:ext cx="2863575" cy="43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rchal mithouard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8" y="1484872"/>
            <a:ext cx="6388131" cy="433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SCULPTURE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9350" y="2411747"/>
            <a:ext cx="1619794" cy="1619794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04891" y="3802636"/>
            <a:ext cx="2122237" cy="1619794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11666" y="3802636"/>
            <a:ext cx="2422146" cy="18486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20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65" y="1931854"/>
            <a:ext cx="2539878" cy="4174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37" y="1931854"/>
            <a:ext cx="2576727" cy="4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21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05" y="1931854"/>
            <a:ext cx="2539878" cy="4174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77" y="1931854"/>
            <a:ext cx="2576727" cy="4174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38" y="1760220"/>
            <a:ext cx="2583233" cy="46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22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5" y="1931854"/>
            <a:ext cx="2539878" cy="4174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97" y="1931854"/>
            <a:ext cx="2576727" cy="4174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58" y="1760220"/>
            <a:ext cx="2583233" cy="460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59" y="1801176"/>
            <a:ext cx="256842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23</a:t>
            </a:fld>
            <a:endParaRPr lang="fr-C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35" y="1659048"/>
            <a:ext cx="5855970" cy="4697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778" y="2074077"/>
            <a:ext cx="2063643" cy="3367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4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24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26" y="2355250"/>
            <a:ext cx="66960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25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39" y="1768275"/>
            <a:ext cx="5378153" cy="335219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107374" y="1936720"/>
            <a:ext cx="2430503" cy="2927975"/>
          </a:xfrm>
          <a:custGeom>
            <a:avLst/>
            <a:gdLst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36385 w 2430503"/>
              <a:gd name="connsiteY45" fmla="*/ 2525260 h 2927975"/>
              <a:gd name="connsiteX46" fmla="*/ 322172 w 2430503"/>
              <a:gd name="connsiteY46" fmla="*/ 247314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22172 w 2430503"/>
              <a:gd name="connsiteY46" fmla="*/ 247314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73406 w 2430503"/>
              <a:gd name="connsiteY116" fmla="*/ 1162288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304422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21853 w 2430503"/>
              <a:gd name="connsiteY86" fmla="*/ 1923557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42324 w 2430503"/>
              <a:gd name="connsiteY86" fmla="*/ 1933792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18070 w 2430503"/>
              <a:gd name="connsiteY84" fmla="*/ 2186223 h 2927975"/>
              <a:gd name="connsiteX85" fmla="*/ 1325458 w 2430503"/>
              <a:gd name="connsiteY85" fmla="*/ 2035939 h 2927975"/>
              <a:gd name="connsiteX86" fmla="*/ 1342324 w 2430503"/>
              <a:gd name="connsiteY86" fmla="*/ 1933792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430503" h="2927975">
                <a:moveTo>
                  <a:pt x="1956721" y="0"/>
                </a:moveTo>
                <a:lnTo>
                  <a:pt x="1899867" y="75805"/>
                </a:lnTo>
                <a:lnTo>
                  <a:pt x="1838275" y="222678"/>
                </a:lnTo>
                <a:lnTo>
                  <a:pt x="1734043" y="289007"/>
                </a:lnTo>
                <a:lnTo>
                  <a:pt x="1620335" y="383764"/>
                </a:lnTo>
                <a:lnTo>
                  <a:pt x="1478766" y="495386"/>
                </a:lnTo>
                <a:lnTo>
                  <a:pt x="1397658" y="615917"/>
                </a:lnTo>
                <a:lnTo>
                  <a:pt x="1302901" y="724887"/>
                </a:lnTo>
                <a:lnTo>
                  <a:pt x="1189194" y="838595"/>
                </a:lnTo>
                <a:lnTo>
                  <a:pt x="1113388" y="900187"/>
                </a:lnTo>
                <a:lnTo>
                  <a:pt x="1023370" y="942827"/>
                </a:lnTo>
                <a:lnTo>
                  <a:pt x="923875" y="1009157"/>
                </a:lnTo>
                <a:lnTo>
                  <a:pt x="819643" y="1042321"/>
                </a:lnTo>
                <a:lnTo>
                  <a:pt x="743838" y="1056535"/>
                </a:lnTo>
                <a:lnTo>
                  <a:pt x="606441" y="1042321"/>
                </a:lnTo>
                <a:lnTo>
                  <a:pt x="454831" y="1032846"/>
                </a:lnTo>
                <a:lnTo>
                  <a:pt x="326910" y="1051797"/>
                </a:lnTo>
                <a:lnTo>
                  <a:pt x="203726" y="1118127"/>
                </a:lnTo>
                <a:lnTo>
                  <a:pt x="123183" y="1231834"/>
                </a:lnTo>
                <a:lnTo>
                  <a:pt x="85281" y="1359756"/>
                </a:lnTo>
                <a:lnTo>
                  <a:pt x="66329" y="1530317"/>
                </a:lnTo>
                <a:lnTo>
                  <a:pt x="42640" y="1719830"/>
                </a:lnTo>
                <a:lnTo>
                  <a:pt x="28427" y="1904605"/>
                </a:lnTo>
                <a:lnTo>
                  <a:pt x="28427" y="2027789"/>
                </a:lnTo>
                <a:lnTo>
                  <a:pt x="18951" y="2160448"/>
                </a:lnTo>
                <a:lnTo>
                  <a:pt x="14213" y="2283631"/>
                </a:lnTo>
                <a:lnTo>
                  <a:pt x="0" y="2402077"/>
                </a:lnTo>
                <a:lnTo>
                  <a:pt x="18951" y="2477882"/>
                </a:lnTo>
                <a:lnTo>
                  <a:pt x="18951" y="2534736"/>
                </a:lnTo>
                <a:lnTo>
                  <a:pt x="18951" y="2577376"/>
                </a:lnTo>
                <a:lnTo>
                  <a:pt x="99494" y="2591590"/>
                </a:lnTo>
                <a:lnTo>
                  <a:pt x="137397" y="2567901"/>
                </a:lnTo>
                <a:lnTo>
                  <a:pt x="80543" y="2496833"/>
                </a:lnTo>
                <a:lnTo>
                  <a:pt x="71067" y="2421028"/>
                </a:lnTo>
                <a:lnTo>
                  <a:pt x="66329" y="2269418"/>
                </a:lnTo>
                <a:lnTo>
                  <a:pt x="85281" y="2160448"/>
                </a:lnTo>
                <a:lnTo>
                  <a:pt x="123183" y="2184137"/>
                </a:lnTo>
                <a:lnTo>
                  <a:pt x="151610" y="2155710"/>
                </a:lnTo>
                <a:lnTo>
                  <a:pt x="184775" y="2155710"/>
                </a:lnTo>
                <a:lnTo>
                  <a:pt x="236891" y="2174661"/>
                </a:lnTo>
                <a:lnTo>
                  <a:pt x="222677" y="2307320"/>
                </a:lnTo>
                <a:lnTo>
                  <a:pt x="222677" y="2378388"/>
                </a:lnTo>
                <a:lnTo>
                  <a:pt x="285224" y="2428418"/>
                </a:lnTo>
                <a:lnTo>
                  <a:pt x="271770" y="2486032"/>
                </a:lnTo>
                <a:lnTo>
                  <a:pt x="269685" y="2528672"/>
                </a:lnTo>
                <a:lnTo>
                  <a:pt x="380740" y="2521848"/>
                </a:lnTo>
                <a:lnTo>
                  <a:pt x="356291" y="2456084"/>
                </a:lnTo>
                <a:lnTo>
                  <a:pt x="333363" y="2391841"/>
                </a:lnTo>
                <a:lnTo>
                  <a:pt x="270056" y="2297845"/>
                </a:lnTo>
                <a:lnTo>
                  <a:pt x="284269" y="2169923"/>
                </a:lnTo>
                <a:lnTo>
                  <a:pt x="312696" y="2065691"/>
                </a:lnTo>
                <a:lnTo>
                  <a:pt x="341123" y="1966197"/>
                </a:lnTo>
                <a:lnTo>
                  <a:pt x="421666" y="1866703"/>
                </a:lnTo>
                <a:lnTo>
                  <a:pt x="521160" y="1757733"/>
                </a:lnTo>
                <a:lnTo>
                  <a:pt x="573276" y="1686665"/>
                </a:lnTo>
                <a:lnTo>
                  <a:pt x="601703" y="1653501"/>
                </a:lnTo>
                <a:lnTo>
                  <a:pt x="710673" y="1686665"/>
                </a:lnTo>
                <a:lnTo>
                  <a:pt x="814905" y="1710355"/>
                </a:lnTo>
                <a:lnTo>
                  <a:pt x="909662" y="1729306"/>
                </a:lnTo>
                <a:lnTo>
                  <a:pt x="999681" y="1729306"/>
                </a:lnTo>
                <a:lnTo>
                  <a:pt x="1070748" y="1724568"/>
                </a:lnTo>
                <a:lnTo>
                  <a:pt x="1103913" y="1776684"/>
                </a:lnTo>
                <a:lnTo>
                  <a:pt x="1146553" y="1937770"/>
                </a:lnTo>
                <a:lnTo>
                  <a:pt x="1165504" y="2089380"/>
                </a:lnTo>
                <a:lnTo>
                  <a:pt x="1170242" y="2236253"/>
                </a:lnTo>
                <a:lnTo>
                  <a:pt x="1165504" y="2335747"/>
                </a:lnTo>
                <a:lnTo>
                  <a:pt x="1160767" y="2449455"/>
                </a:lnTo>
                <a:lnTo>
                  <a:pt x="1174980" y="2558425"/>
                </a:lnTo>
                <a:lnTo>
                  <a:pt x="1170242" y="2634230"/>
                </a:lnTo>
                <a:lnTo>
                  <a:pt x="1179718" y="2686346"/>
                </a:lnTo>
                <a:lnTo>
                  <a:pt x="1236572" y="2738462"/>
                </a:lnTo>
                <a:lnTo>
                  <a:pt x="1241310" y="2800054"/>
                </a:lnTo>
                <a:lnTo>
                  <a:pt x="1227096" y="2856908"/>
                </a:lnTo>
                <a:lnTo>
                  <a:pt x="1231834" y="2890073"/>
                </a:lnTo>
                <a:lnTo>
                  <a:pt x="1312377" y="2927975"/>
                </a:lnTo>
                <a:lnTo>
                  <a:pt x="1421347" y="2923237"/>
                </a:lnTo>
                <a:lnTo>
                  <a:pt x="1426085" y="2899548"/>
                </a:lnTo>
                <a:lnTo>
                  <a:pt x="1392920" y="2819005"/>
                </a:lnTo>
                <a:lnTo>
                  <a:pt x="1340804" y="2781103"/>
                </a:lnTo>
                <a:lnTo>
                  <a:pt x="1319961" y="2728987"/>
                </a:lnTo>
                <a:lnTo>
                  <a:pt x="1309725" y="2666069"/>
                </a:lnTo>
                <a:cubicBezTo>
                  <a:pt x="1310044" y="2651414"/>
                  <a:pt x="1303538" y="2633346"/>
                  <a:pt x="1303857" y="2618691"/>
                </a:cubicBezTo>
                <a:lnTo>
                  <a:pt x="1312006" y="2489444"/>
                </a:lnTo>
                <a:lnTo>
                  <a:pt x="1307834" y="2350721"/>
                </a:lnTo>
                <a:cubicBezTo>
                  <a:pt x="1306697" y="2293614"/>
                  <a:pt x="1319207" y="2243330"/>
                  <a:pt x="1318070" y="2186223"/>
                </a:cubicBezTo>
                <a:lnTo>
                  <a:pt x="1325458" y="2035939"/>
                </a:lnTo>
                <a:cubicBezTo>
                  <a:pt x="1326531" y="1997341"/>
                  <a:pt x="1341251" y="1972390"/>
                  <a:pt x="1342324" y="1933792"/>
                </a:cubicBezTo>
                <a:lnTo>
                  <a:pt x="1353126" y="1872766"/>
                </a:lnTo>
                <a:lnTo>
                  <a:pt x="1369231" y="1994624"/>
                </a:lnTo>
                <a:lnTo>
                  <a:pt x="1355017" y="2089380"/>
                </a:lnTo>
                <a:lnTo>
                  <a:pt x="1355017" y="2250466"/>
                </a:lnTo>
                <a:lnTo>
                  <a:pt x="1350280" y="2373650"/>
                </a:lnTo>
                <a:lnTo>
                  <a:pt x="1345542" y="2496833"/>
                </a:lnTo>
                <a:lnTo>
                  <a:pt x="1340804" y="2591590"/>
                </a:lnTo>
                <a:lnTo>
                  <a:pt x="1364493" y="2638968"/>
                </a:lnTo>
                <a:lnTo>
                  <a:pt x="1416609" y="2686346"/>
                </a:lnTo>
                <a:lnTo>
                  <a:pt x="1430823" y="2710035"/>
                </a:lnTo>
                <a:lnTo>
                  <a:pt x="1407133" y="2776365"/>
                </a:lnTo>
                <a:lnTo>
                  <a:pt x="1411871" y="2819005"/>
                </a:lnTo>
                <a:lnTo>
                  <a:pt x="1482939" y="2837957"/>
                </a:lnTo>
                <a:lnTo>
                  <a:pt x="1563482" y="2828481"/>
                </a:lnTo>
                <a:lnTo>
                  <a:pt x="1582433" y="2814267"/>
                </a:lnTo>
                <a:lnTo>
                  <a:pt x="1572957" y="2743200"/>
                </a:lnTo>
                <a:lnTo>
                  <a:pt x="1525579" y="2691084"/>
                </a:lnTo>
                <a:lnTo>
                  <a:pt x="1463987" y="2634230"/>
                </a:lnTo>
                <a:lnTo>
                  <a:pt x="1449774" y="2534736"/>
                </a:lnTo>
                <a:lnTo>
                  <a:pt x="1449774" y="2387863"/>
                </a:lnTo>
                <a:lnTo>
                  <a:pt x="1463987" y="2245729"/>
                </a:lnTo>
                <a:lnTo>
                  <a:pt x="1468725" y="2108332"/>
                </a:lnTo>
                <a:lnTo>
                  <a:pt x="1497152" y="1970935"/>
                </a:lnTo>
                <a:lnTo>
                  <a:pt x="1525579" y="1819324"/>
                </a:lnTo>
                <a:lnTo>
                  <a:pt x="1563482" y="1715092"/>
                </a:lnTo>
                <a:lnTo>
                  <a:pt x="1554006" y="1648763"/>
                </a:lnTo>
                <a:lnTo>
                  <a:pt x="1582433" y="1587171"/>
                </a:lnTo>
                <a:lnTo>
                  <a:pt x="1591909" y="1511366"/>
                </a:lnTo>
                <a:lnTo>
                  <a:pt x="1636264" y="1357864"/>
                </a:lnTo>
                <a:lnTo>
                  <a:pt x="1673406" y="1162288"/>
                </a:lnTo>
                <a:lnTo>
                  <a:pt x="1731392" y="960453"/>
                </a:lnTo>
                <a:lnTo>
                  <a:pt x="1814586" y="777003"/>
                </a:lnTo>
                <a:lnTo>
                  <a:pt x="1857227" y="653820"/>
                </a:lnTo>
                <a:lnTo>
                  <a:pt x="1914081" y="615917"/>
                </a:lnTo>
                <a:lnTo>
                  <a:pt x="2060953" y="658558"/>
                </a:lnTo>
                <a:lnTo>
                  <a:pt x="2122545" y="701198"/>
                </a:lnTo>
                <a:lnTo>
                  <a:pt x="2184137" y="753314"/>
                </a:lnTo>
                <a:lnTo>
                  <a:pt x="2222039" y="795955"/>
                </a:lnTo>
                <a:lnTo>
                  <a:pt x="2278893" y="824381"/>
                </a:lnTo>
                <a:lnTo>
                  <a:pt x="2359436" y="810168"/>
                </a:lnTo>
                <a:lnTo>
                  <a:pt x="2411552" y="748576"/>
                </a:lnTo>
                <a:lnTo>
                  <a:pt x="2430503" y="682247"/>
                </a:lnTo>
                <a:lnTo>
                  <a:pt x="2411552" y="644344"/>
                </a:lnTo>
                <a:lnTo>
                  <a:pt x="2368912" y="554325"/>
                </a:lnTo>
                <a:lnTo>
                  <a:pt x="2312058" y="459569"/>
                </a:lnTo>
                <a:lnTo>
                  <a:pt x="2240990" y="397977"/>
                </a:lnTo>
                <a:lnTo>
                  <a:pt x="2179399" y="312696"/>
                </a:lnTo>
                <a:lnTo>
                  <a:pt x="2084642" y="246367"/>
                </a:lnTo>
                <a:lnTo>
                  <a:pt x="2032526" y="198989"/>
                </a:lnTo>
                <a:lnTo>
                  <a:pt x="2065691" y="127921"/>
                </a:lnTo>
                <a:lnTo>
                  <a:pt x="2070429" y="56854"/>
                </a:lnTo>
                <a:lnTo>
                  <a:pt x="2037264" y="80543"/>
                </a:lnTo>
                <a:lnTo>
                  <a:pt x="2004099" y="118446"/>
                </a:lnTo>
                <a:lnTo>
                  <a:pt x="1980410" y="165824"/>
                </a:lnTo>
                <a:lnTo>
                  <a:pt x="1951983" y="170562"/>
                </a:lnTo>
                <a:lnTo>
                  <a:pt x="1937770" y="146873"/>
                </a:lnTo>
                <a:lnTo>
                  <a:pt x="1947245" y="90019"/>
                </a:lnTo>
                <a:lnTo>
                  <a:pt x="195672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RELIEF PROFILES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8767" y="5657023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Heightfield</a:t>
            </a:r>
            <a:r>
              <a:rPr lang="fr-CH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</a:t>
            </a:r>
            <a:r>
              <a:rPr lang="fr-CH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CH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CH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38" y="1327096"/>
            <a:ext cx="1972762" cy="12329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753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26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39" y="1768275"/>
            <a:ext cx="5378153" cy="335219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107374" y="1936720"/>
            <a:ext cx="2430503" cy="2927975"/>
          </a:xfrm>
          <a:custGeom>
            <a:avLst/>
            <a:gdLst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36385 w 2430503"/>
              <a:gd name="connsiteY45" fmla="*/ 2525260 h 2927975"/>
              <a:gd name="connsiteX46" fmla="*/ 322172 w 2430503"/>
              <a:gd name="connsiteY46" fmla="*/ 247314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22172 w 2430503"/>
              <a:gd name="connsiteY46" fmla="*/ 247314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73406 w 2430503"/>
              <a:gd name="connsiteY116" fmla="*/ 1162288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304422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21853 w 2430503"/>
              <a:gd name="connsiteY86" fmla="*/ 1923557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42324 w 2430503"/>
              <a:gd name="connsiteY86" fmla="*/ 1933792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18070 w 2430503"/>
              <a:gd name="connsiteY84" fmla="*/ 2186223 h 2927975"/>
              <a:gd name="connsiteX85" fmla="*/ 1325458 w 2430503"/>
              <a:gd name="connsiteY85" fmla="*/ 2035939 h 2927975"/>
              <a:gd name="connsiteX86" fmla="*/ 1342324 w 2430503"/>
              <a:gd name="connsiteY86" fmla="*/ 1933792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430503" h="2927975">
                <a:moveTo>
                  <a:pt x="1956721" y="0"/>
                </a:moveTo>
                <a:lnTo>
                  <a:pt x="1899867" y="75805"/>
                </a:lnTo>
                <a:lnTo>
                  <a:pt x="1838275" y="222678"/>
                </a:lnTo>
                <a:lnTo>
                  <a:pt x="1734043" y="289007"/>
                </a:lnTo>
                <a:lnTo>
                  <a:pt x="1620335" y="383764"/>
                </a:lnTo>
                <a:lnTo>
                  <a:pt x="1478766" y="495386"/>
                </a:lnTo>
                <a:lnTo>
                  <a:pt x="1397658" y="615917"/>
                </a:lnTo>
                <a:lnTo>
                  <a:pt x="1302901" y="724887"/>
                </a:lnTo>
                <a:lnTo>
                  <a:pt x="1189194" y="838595"/>
                </a:lnTo>
                <a:lnTo>
                  <a:pt x="1113388" y="900187"/>
                </a:lnTo>
                <a:lnTo>
                  <a:pt x="1023370" y="942827"/>
                </a:lnTo>
                <a:lnTo>
                  <a:pt x="923875" y="1009157"/>
                </a:lnTo>
                <a:lnTo>
                  <a:pt x="819643" y="1042321"/>
                </a:lnTo>
                <a:lnTo>
                  <a:pt x="743838" y="1056535"/>
                </a:lnTo>
                <a:lnTo>
                  <a:pt x="606441" y="1042321"/>
                </a:lnTo>
                <a:lnTo>
                  <a:pt x="454831" y="1032846"/>
                </a:lnTo>
                <a:lnTo>
                  <a:pt x="326910" y="1051797"/>
                </a:lnTo>
                <a:lnTo>
                  <a:pt x="203726" y="1118127"/>
                </a:lnTo>
                <a:lnTo>
                  <a:pt x="123183" y="1231834"/>
                </a:lnTo>
                <a:lnTo>
                  <a:pt x="85281" y="1359756"/>
                </a:lnTo>
                <a:lnTo>
                  <a:pt x="66329" y="1530317"/>
                </a:lnTo>
                <a:lnTo>
                  <a:pt x="42640" y="1719830"/>
                </a:lnTo>
                <a:lnTo>
                  <a:pt x="28427" y="1904605"/>
                </a:lnTo>
                <a:lnTo>
                  <a:pt x="28427" y="2027789"/>
                </a:lnTo>
                <a:lnTo>
                  <a:pt x="18951" y="2160448"/>
                </a:lnTo>
                <a:lnTo>
                  <a:pt x="14213" y="2283631"/>
                </a:lnTo>
                <a:lnTo>
                  <a:pt x="0" y="2402077"/>
                </a:lnTo>
                <a:lnTo>
                  <a:pt x="18951" y="2477882"/>
                </a:lnTo>
                <a:lnTo>
                  <a:pt x="18951" y="2534736"/>
                </a:lnTo>
                <a:lnTo>
                  <a:pt x="18951" y="2577376"/>
                </a:lnTo>
                <a:lnTo>
                  <a:pt x="99494" y="2591590"/>
                </a:lnTo>
                <a:lnTo>
                  <a:pt x="137397" y="2567901"/>
                </a:lnTo>
                <a:lnTo>
                  <a:pt x="80543" y="2496833"/>
                </a:lnTo>
                <a:lnTo>
                  <a:pt x="71067" y="2421028"/>
                </a:lnTo>
                <a:lnTo>
                  <a:pt x="66329" y="2269418"/>
                </a:lnTo>
                <a:lnTo>
                  <a:pt x="85281" y="2160448"/>
                </a:lnTo>
                <a:lnTo>
                  <a:pt x="123183" y="2184137"/>
                </a:lnTo>
                <a:lnTo>
                  <a:pt x="151610" y="2155710"/>
                </a:lnTo>
                <a:lnTo>
                  <a:pt x="184775" y="2155710"/>
                </a:lnTo>
                <a:lnTo>
                  <a:pt x="236891" y="2174661"/>
                </a:lnTo>
                <a:lnTo>
                  <a:pt x="222677" y="2307320"/>
                </a:lnTo>
                <a:lnTo>
                  <a:pt x="222677" y="2378388"/>
                </a:lnTo>
                <a:lnTo>
                  <a:pt x="285224" y="2428418"/>
                </a:lnTo>
                <a:lnTo>
                  <a:pt x="271770" y="2486032"/>
                </a:lnTo>
                <a:lnTo>
                  <a:pt x="269685" y="2528672"/>
                </a:lnTo>
                <a:lnTo>
                  <a:pt x="380740" y="2521848"/>
                </a:lnTo>
                <a:lnTo>
                  <a:pt x="356291" y="2456084"/>
                </a:lnTo>
                <a:lnTo>
                  <a:pt x="333363" y="2391841"/>
                </a:lnTo>
                <a:lnTo>
                  <a:pt x="270056" y="2297845"/>
                </a:lnTo>
                <a:lnTo>
                  <a:pt x="284269" y="2169923"/>
                </a:lnTo>
                <a:lnTo>
                  <a:pt x="312696" y="2065691"/>
                </a:lnTo>
                <a:lnTo>
                  <a:pt x="341123" y="1966197"/>
                </a:lnTo>
                <a:lnTo>
                  <a:pt x="421666" y="1866703"/>
                </a:lnTo>
                <a:lnTo>
                  <a:pt x="521160" y="1757733"/>
                </a:lnTo>
                <a:lnTo>
                  <a:pt x="573276" y="1686665"/>
                </a:lnTo>
                <a:lnTo>
                  <a:pt x="601703" y="1653501"/>
                </a:lnTo>
                <a:lnTo>
                  <a:pt x="710673" y="1686665"/>
                </a:lnTo>
                <a:lnTo>
                  <a:pt x="814905" y="1710355"/>
                </a:lnTo>
                <a:lnTo>
                  <a:pt x="909662" y="1729306"/>
                </a:lnTo>
                <a:lnTo>
                  <a:pt x="999681" y="1729306"/>
                </a:lnTo>
                <a:lnTo>
                  <a:pt x="1070748" y="1724568"/>
                </a:lnTo>
                <a:lnTo>
                  <a:pt x="1103913" y="1776684"/>
                </a:lnTo>
                <a:lnTo>
                  <a:pt x="1146553" y="1937770"/>
                </a:lnTo>
                <a:lnTo>
                  <a:pt x="1165504" y="2089380"/>
                </a:lnTo>
                <a:lnTo>
                  <a:pt x="1170242" y="2236253"/>
                </a:lnTo>
                <a:lnTo>
                  <a:pt x="1165504" y="2335747"/>
                </a:lnTo>
                <a:lnTo>
                  <a:pt x="1160767" y="2449455"/>
                </a:lnTo>
                <a:lnTo>
                  <a:pt x="1174980" y="2558425"/>
                </a:lnTo>
                <a:lnTo>
                  <a:pt x="1170242" y="2634230"/>
                </a:lnTo>
                <a:lnTo>
                  <a:pt x="1179718" y="2686346"/>
                </a:lnTo>
                <a:lnTo>
                  <a:pt x="1236572" y="2738462"/>
                </a:lnTo>
                <a:lnTo>
                  <a:pt x="1241310" y="2800054"/>
                </a:lnTo>
                <a:lnTo>
                  <a:pt x="1227096" y="2856908"/>
                </a:lnTo>
                <a:lnTo>
                  <a:pt x="1231834" y="2890073"/>
                </a:lnTo>
                <a:lnTo>
                  <a:pt x="1312377" y="2927975"/>
                </a:lnTo>
                <a:lnTo>
                  <a:pt x="1421347" y="2923237"/>
                </a:lnTo>
                <a:lnTo>
                  <a:pt x="1426085" y="2899548"/>
                </a:lnTo>
                <a:lnTo>
                  <a:pt x="1392920" y="2819005"/>
                </a:lnTo>
                <a:lnTo>
                  <a:pt x="1340804" y="2781103"/>
                </a:lnTo>
                <a:lnTo>
                  <a:pt x="1319961" y="2728987"/>
                </a:lnTo>
                <a:lnTo>
                  <a:pt x="1309725" y="2666069"/>
                </a:lnTo>
                <a:cubicBezTo>
                  <a:pt x="1310044" y="2651414"/>
                  <a:pt x="1303538" y="2633346"/>
                  <a:pt x="1303857" y="2618691"/>
                </a:cubicBezTo>
                <a:lnTo>
                  <a:pt x="1312006" y="2489444"/>
                </a:lnTo>
                <a:lnTo>
                  <a:pt x="1307834" y="2350721"/>
                </a:lnTo>
                <a:cubicBezTo>
                  <a:pt x="1306697" y="2293614"/>
                  <a:pt x="1319207" y="2243330"/>
                  <a:pt x="1318070" y="2186223"/>
                </a:cubicBezTo>
                <a:lnTo>
                  <a:pt x="1325458" y="2035939"/>
                </a:lnTo>
                <a:cubicBezTo>
                  <a:pt x="1326531" y="1997341"/>
                  <a:pt x="1341251" y="1972390"/>
                  <a:pt x="1342324" y="1933792"/>
                </a:cubicBezTo>
                <a:lnTo>
                  <a:pt x="1353126" y="1872766"/>
                </a:lnTo>
                <a:lnTo>
                  <a:pt x="1369231" y="1994624"/>
                </a:lnTo>
                <a:lnTo>
                  <a:pt x="1355017" y="2089380"/>
                </a:lnTo>
                <a:lnTo>
                  <a:pt x="1355017" y="2250466"/>
                </a:lnTo>
                <a:lnTo>
                  <a:pt x="1350280" y="2373650"/>
                </a:lnTo>
                <a:lnTo>
                  <a:pt x="1345542" y="2496833"/>
                </a:lnTo>
                <a:lnTo>
                  <a:pt x="1340804" y="2591590"/>
                </a:lnTo>
                <a:lnTo>
                  <a:pt x="1364493" y="2638968"/>
                </a:lnTo>
                <a:lnTo>
                  <a:pt x="1416609" y="2686346"/>
                </a:lnTo>
                <a:lnTo>
                  <a:pt x="1430823" y="2710035"/>
                </a:lnTo>
                <a:lnTo>
                  <a:pt x="1407133" y="2776365"/>
                </a:lnTo>
                <a:lnTo>
                  <a:pt x="1411871" y="2819005"/>
                </a:lnTo>
                <a:lnTo>
                  <a:pt x="1482939" y="2837957"/>
                </a:lnTo>
                <a:lnTo>
                  <a:pt x="1563482" y="2828481"/>
                </a:lnTo>
                <a:lnTo>
                  <a:pt x="1582433" y="2814267"/>
                </a:lnTo>
                <a:lnTo>
                  <a:pt x="1572957" y="2743200"/>
                </a:lnTo>
                <a:lnTo>
                  <a:pt x="1525579" y="2691084"/>
                </a:lnTo>
                <a:lnTo>
                  <a:pt x="1463987" y="2634230"/>
                </a:lnTo>
                <a:lnTo>
                  <a:pt x="1449774" y="2534736"/>
                </a:lnTo>
                <a:lnTo>
                  <a:pt x="1449774" y="2387863"/>
                </a:lnTo>
                <a:lnTo>
                  <a:pt x="1463987" y="2245729"/>
                </a:lnTo>
                <a:lnTo>
                  <a:pt x="1468725" y="2108332"/>
                </a:lnTo>
                <a:lnTo>
                  <a:pt x="1497152" y="1970935"/>
                </a:lnTo>
                <a:lnTo>
                  <a:pt x="1525579" y="1819324"/>
                </a:lnTo>
                <a:lnTo>
                  <a:pt x="1563482" y="1715092"/>
                </a:lnTo>
                <a:lnTo>
                  <a:pt x="1554006" y="1648763"/>
                </a:lnTo>
                <a:lnTo>
                  <a:pt x="1582433" y="1587171"/>
                </a:lnTo>
                <a:lnTo>
                  <a:pt x="1591909" y="1511366"/>
                </a:lnTo>
                <a:lnTo>
                  <a:pt x="1636264" y="1357864"/>
                </a:lnTo>
                <a:lnTo>
                  <a:pt x="1673406" y="1162288"/>
                </a:lnTo>
                <a:lnTo>
                  <a:pt x="1731392" y="960453"/>
                </a:lnTo>
                <a:lnTo>
                  <a:pt x="1814586" y="777003"/>
                </a:lnTo>
                <a:lnTo>
                  <a:pt x="1857227" y="653820"/>
                </a:lnTo>
                <a:lnTo>
                  <a:pt x="1914081" y="615917"/>
                </a:lnTo>
                <a:lnTo>
                  <a:pt x="2060953" y="658558"/>
                </a:lnTo>
                <a:lnTo>
                  <a:pt x="2122545" y="701198"/>
                </a:lnTo>
                <a:lnTo>
                  <a:pt x="2184137" y="753314"/>
                </a:lnTo>
                <a:lnTo>
                  <a:pt x="2222039" y="795955"/>
                </a:lnTo>
                <a:lnTo>
                  <a:pt x="2278893" y="824381"/>
                </a:lnTo>
                <a:lnTo>
                  <a:pt x="2359436" y="810168"/>
                </a:lnTo>
                <a:lnTo>
                  <a:pt x="2411552" y="748576"/>
                </a:lnTo>
                <a:lnTo>
                  <a:pt x="2430503" y="682247"/>
                </a:lnTo>
                <a:lnTo>
                  <a:pt x="2411552" y="644344"/>
                </a:lnTo>
                <a:lnTo>
                  <a:pt x="2368912" y="554325"/>
                </a:lnTo>
                <a:lnTo>
                  <a:pt x="2312058" y="459569"/>
                </a:lnTo>
                <a:lnTo>
                  <a:pt x="2240990" y="397977"/>
                </a:lnTo>
                <a:lnTo>
                  <a:pt x="2179399" y="312696"/>
                </a:lnTo>
                <a:lnTo>
                  <a:pt x="2084642" y="246367"/>
                </a:lnTo>
                <a:lnTo>
                  <a:pt x="2032526" y="198989"/>
                </a:lnTo>
                <a:lnTo>
                  <a:pt x="2065691" y="127921"/>
                </a:lnTo>
                <a:lnTo>
                  <a:pt x="2070429" y="56854"/>
                </a:lnTo>
                <a:lnTo>
                  <a:pt x="2037264" y="80543"/>
                </a:lnTo>
                <a:lnTo>
                  <a:pt x="2004099" y="118446"/>
                </a:lnTo>
                <a:lnTo>
                  <a:pt x="1980410" y="165824"/>
                </a:lnTo>
                <a:lnTo>
                  <a:pt x="1951983" y="170562"/>
                </a:lnTo>
                <a:lnTo>
                  <a:pt x="1937770" y="146873"/>
                </a:lnTo>
                <a:lnTo>
                  <a:pt x="1947245" y="90019"/>
                </a:lnTo>
                <a:lnTo>
                  <a:pt x="195672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RELIEF PROFILES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74034" y="5657023"/>
                <a:ext cx="2708049" cy="586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CH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 gradients </a:t>
                </a:r>
                <a14:m>
                  <m:oMath xmlns:m="http://schemas.openxmlformats.org/officeDocument/2006/math">
                    <m:r>
                      <a:rPr lang="fr-CH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fr-CH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p>
                        </m:sSubSup>
                      </m:num>
                      <m:den>
                        <m:r>
                          <a:rPr lang="fr-CH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CH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CH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f>
                      <m:fPr>
                        <m:ctrlPr>
                          <a:rPr lang="fr-CH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CH" i="1" dirty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p>
                        </m:sSubSup>
                      </m:num>
                      <m:den>
                        <m:r>
                          <a:rPr lang="fr-CH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fr-CH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fr-CH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034" y="5657023"/>
                <a:ext cx="2708049" cy="586699"/>
              </a:xfrm>
              <a:prstGeom prst="rect">
                <a:avLst/>
              </a:prstGeom>
              <a:blipFill rotWithShape="0">
                <a:blip r:embed="rId4"/>
                <a:stretch>
                  <a:fillRect l="-1802" r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4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27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SILHOUETTE VERTICES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63876" y="5035374"/>
            <a:ext cx="5481381" cy="405976"/>
            <a:chOff x="4025286" y="4510639"/>
            <a:chExt cx="5481381" cy="4059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025286" y="4516505"/>
                  <a:ext cx="43358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286" y="4516505"/>
                  <a:ext cx="433580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4577063" y="4510639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Silhouette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threshold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322855" y="3097669"/>
                <a:ext cx="3676199" cy="1281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fr-CH" sz="3600" i="1" dirty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CH" sz="3600" b="0" i="1" dirty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fr-CH" sz="3600" b="0" i="1" dirty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3600" i="1" dirty="0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CH" sz="3600" b="0" i="1" dirty="0" smtClean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CH" sz="3600" b="0" i="1" dirty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fr-CH" sz="3600" b="0" i="1" dirty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fr-CH" sz="3600" b="0" i="1" dirty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CH" sz="3600" i="1" dirty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CH" sz="3600" i="1" dirty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CH" sz="3600" i="1" dirty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fr-CH" sz="3600" b="0" i="1" dirty="0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fr-CH" sz="3600" b="0" i="1" dirty="0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fr-CH" sz="3600" b="0" i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fr-CH" sz="3600" b="0" i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lang="en-US" sz="36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855" y="3097669"/>
                <a:ext cx="3676199" cy="12813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8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28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39" y="1768275"/>
            <a:ext cx="5378153" cy="3352199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107374" y="1936720"/>
            <a:ext cx="2430503" cy="2927975"/>
          </a:xfrm>
          <a:custGeom>
            <a:avLst/>
            <a:gdLst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36385 w 2430503"/>
              <a:gd name="connsiteY45" fmla="*/ 2525260 h 2927975"/>
              <a:gd name="connsiteX46" fmla="*/ 322172 w 2430503"/>
              <a:gd name="connsiteY46" fmla="*/ 247314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22172 w 2430503"/>
              <a:gd name="connsiteY46" fmla="*/ 247314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289007 w 2430503"/>
              <a:gd name="connsiteY47" fmla="*/ 2402077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51104 w 2430503"/>
              <a:gd name="connsiteY42" fmla="*/ 2435242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27415 w 2430503"/>
              <a:gd name="connsiteY43" fmla="*/ 2482620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32153 w 2430503"/>
              <a:gd name="connsiteY44" fmla="*/ 2525260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92414 w 2430503"/>
              <a:gd name="connsiteY5" fmla="*/ 502209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39287 w 2430503"/>
              <a:gd name="connsiteY116" fmla="*/ 1141816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73406 w 2430503"/>
              <a:gd name="connsiteY116" fmla="*/ 1162288 h 2927975"/>
              <a:gd name="connsiteX117" fmla="*/ 1724568 w 2430503"/>
              <a:gd name="connsiteY117" fmla="*/ 957041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591909 w 2430503"/>
              <a:gd name="connsiteY115" fmla="*/ 134080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283950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304422 w 2430503"/>
              <a:gd name="connsiteY84" fmla="*/ 2179399 h 2927975"/>
              <a:gd name="connsiteX85" fmla="*/ 1298163 w 2430503"/>
              <a:gd name="connsiteY85" fmla="*/ 2032527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283950 w 2430503"/>
              <a:gd name="connsiteY83" fmla="*/ 2340485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274474 w 2430503"/>
              <a:gd name="connsiteY82" fmla="*/ 2482620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269737 w 2430503"/>
              <a:gd name="connsiteY81" fmla="*/ 2615279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2901 w 2430503"/>
              <a:gd name="connsiteY80" fmla="*/ 2662657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0290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18635 w 2430503"/>
              <a:gd name="connsiteY85" fmla="*/ 2039351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21853 w 2430503"/>
              <a:gd name="connsiteY86" fmla="*/ 1923557 h 2927975"/>
              <a:gd name="connsiteX87" fmla="*/ 1336066 w 2430503"/>
              <a:gd name="connsiteY87" fmla="*/ 1876178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21853 w 2430503"/>
              <a:gd name="connsiteY86" fmla="*/ 1923557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04422 w 2430503"/>
              <a:gd name="connsiteY84" fmla="*/ 2179399 h 2927975"/>
              <a:gd name="connsiteX85" fmla="*/ 1325458 w 2430503"/>
              <a:gd name="connsiteY85" fmla="*/ 2035939 h 2927975"/>
              <a:gd name="connsiteX86" fmla="*/ 1342324 w 2430503"/>
              <a:gd name="connsiteY86" fmla="*/ 1933792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  <a:gd name="connsiteX0" fmla="*/ 1956721 w 2430503"/>
              <a:gd name="connsiteY0" fmla="*/ 0 h 2927975"/>
              <a:gd name="connsiteX1" fmla="*/ 1899867 w 2430503"/>
              <a:gd name="connsiteY1" fmla="*/ 75805 h 2927975"/>
              <a:gd name="connsiteX2" fmla="*/ 1838275 w 2430503"/>
              <a:gd name="connsiteY2" fmla="*/ 222678 h 2927975"/>
              <a:gd name="connsiteX3" fmla="*/ 1734043 w 2430503"/>
              <a:gd name="connsiteY3" fmla="*/ 289007 h 2927975"/>
              <a:gd name="connsiteX4" fmla="*/ 1620335 w 2430503"/>
              <a:gd name="connsiteY4" fmla="*/ 383764 h 2927975"/>
              <a:gd name="connsiteX5" fmla="*/ 1478766 w 2430503"/>
              <a:gd name="connsiteY5" fmla="*/ 495386 h 2927975"/>
              <a:gd name="connsiteX6" fmla="*/ 1397658 w 2430503"/>
              <a:gd name="connsiteY6" fmla="*/ 615917 h 2927975"/>
              <a:gd name="connsiteX7" fmla="*/ 1302901 w 2430503"/>
              <a:gd name="connsiteY7" fmla="*/ 724887 h 2927975"/>
              <a:gd name="connsiteX8" fmla="*/ 1189194 w 2430503"/>
              <a:gd name="connsiteY8" fmla="*/ 838595 h 2927975"/>
              <a:gd name="connsiteX9" fmla="*/ 1113388 w 2430503"/>
              <a:gd name="connsiteY9" fmla="*/ 900187 h 2927975"/>
              <a:gd name="connsiteX10" fmla="*/ 1023370 w 2430503"/>
              <a:gd name="connsiteY10" fmla="*/ 942827 h 2927975"/>
              <a:gd name="connsiteX11" fmla="*/ 923875 w 2430503"/>
              <a:gd name="connsiteY11" fmla="*/ 1009157 h 2927975"/>
              <a:gd name="connsiteX12" fmla="*/ 819643 w 2430503"/>
              <a:gd name="connsiteY12" fmla="*/ 1042321 h 2927975"/>
              <a:gd name="connsiteX13" fmla="*/ 743838 w 2430503"/>
              <a:gd name="connsiteY13" fmla="*/ 1056535 h 2927975"/>
              <a:gd name="connsiteX14" fmla="*/ 606441 w 2430503"/>
              <a:gd name="connsiteY14" fmla="*/ 1042321 h 2927975"/>
              <a:gd name="connsiteX15" fmla="*/ 454831 w 2430503"/>
              <a:gd name="connsiteY15" fmla="*/ 1032846 h 2927975"/>
              <a:gd name="connsiteX16" fmla="*/ 326910 w 2430503"/>
              <a:gd name="connsiteY16" fmla="*/ 1051797 h 2927975"/>
              <a:gd name="connsiteX17" fmla="*/ 203726 w 2430503"/>
              <a:gd name="connsiteY17" fmla="*/ 1118127 h 2927975"/>
              <a:gd name="connsiteX18" fmla="*/ 123183 w 2430503"/>
              <a:gd name="connsiteY18" fmla="*/ 1231834 h 2927975"/>
              <a:gd name="connsiteX19" fmla="*/ 85281 w 2430503"/>
              <a:gd name="connsiteY19" fmla="*/ 1359756 h 2927975"/>
              <a:gd name="connsiteX20" fmla="*/ 66329 w 2430503"/>
              <a:gd name="connsiteY20" fmla="*/ 1530317 h 2927975"/>
              <a:gd name="connsiteX21" fmla="*/ 42640 w 2430503"/>
              <a:gd name="connsiteY21" fmla="*/ 1719830 h 2927975"/>
              <a:gd name="connsiteX22" fmla="*/ 28427 w 2430503"/>
              <a:gd name="connsiteY22" fmla="*/ 1904605 h 2927975"/>
              <a:gd name="connsiteX23" fmla="*/ 28427 w 2430503"/>
              <a:gd name="connsiteY23" fmla="*/ 2027789 h 2927975"/>
              <a:gd name="connsiteX24" fmla="*/ 18951 w 2430503"/>
              <a:gd name="connsiteY24" fmla="*/ 2160448 h 2927975"/>
              <a:gd name="connsiteX25" fmla="*/ 14213 w 2430503"/>
              <a:gd name="connsiteY25" fmla="*/ 2283631 h 2927975"/>
              <a:gd name="connsiteX26" fmla="*/ 0 w 2430503"/>
              <a:gd name="connsiteY26" fmla="*/ 2402077 h 2927975"/>
              <a:gd name="connsiteX27" fmla="*/ 18951 w 2430503"/>
              <a:gd name="connsiteY27" fmla="*/ 2477882 h 2927975"/>
              <a:gd name="connsiteX28" fmla="*/ 18951 w 2430503"/>
              <a:gd name="connsiteY28" fmla="*/ 2534736 h 2927975"/>
              <a:gd name="connsiteX29" fmla="*/ 18951 w 2430503"/>
              <a:gd name="connsiteY29" fmla="*/ 2577376 h 2927975"/>
              <a:gd name="connsiteX30" fmla="*/ 99494 w 2430503"/>
              <a:gd name="connsiteY30" fmla="*/ 2591590 h 2927975"/>
              <a:gd name="connsiteX31" fmla="*/ 137397 w 2430503"/>
              <a:gd name="connsiteY31" fmla="*/ 2567901 h 2927975"/>
              <a:gd name="connsiteX32" fmla="*/ 80543 w 2430503"/>
              <a:gd name="connsiteY32" fmla="*/ 2496833 h 2927975"/>
              <a:gd name="connsiteX33" fmla="*/ 71067 w 2430503"/>
              <a:gd name="connsiteY33" fmla="*/ 2421028 h 2927975"/>
              <a:gd name="connsiteX34" fmla="*/ 66329 w 2430503"/>
              <a:gd name="connsiteY34" fmla="*/ 2269418 h 2927975"/>
              <a:gd name="connsiteX35" fmla="*/ 85281 w 2430503"/>
              <a:gd name="connsiteY35" fmla="*/ 2160448 h 2927975"/>
              <a:gd name="connsiteX36" fmla="*/ 123183 w 2430503"/>
              <a:gd name="connsiteY36" fmla="*/ 2184137 h 2927975"/>
              <a:gd name="connsiteX37" fmla="*/ 151610 w 2430503"/>
              <a:gd name="connsiteY37" fmla="*/ 2155710 h 2927975"/>
              <a:gd name="connsiteX38" fmla="*/ 184775 w 2430503"/>
              <a:gd name="connsiteY38" fmla="*/ 2155710 h 2927975"/>
              <a:gd name="connsiteX39" fmla="*/ 236891 w 2430503"/>
              <a:gd name="connsiteY39" fmla="*/ 2174661 h 2927975"/>
              <a:gd name="connsiteX40" fmla="*/ 222677 w 2430503"/>
              <a:gd name="connsiteY40" fmla="*/ 2307320 h 2927975"/>
              <a:gd name="connsiteX41" fmla="*/ 222677 w 2430503"/>
              <a:gd name="connsiteY41" fmla="*/ 2378388 h 2927975"/>
              <a:gd name="connsiteX42" fmla="*/ 285224 w 2430503"/>
              <a:gd name="connsiteY42" fmla="*/ 2428418 h 2927975"/>
              <a:gd name="connsiteX43" fmla="*/ 271770 w 2430503"/>
              <a:gd name="connsiteY43" fmla="*/ 2486032 h 2927975"/>
              <a:gd name="connsiteX44" fmla="*/ 269685 w 2430503"/>
              <a:gd name="connsiteY44" fmla="*/ 2528672 h 2927975"/>
              <a:gd name="connsiteX45" fmla="*/ 380740 w 2430503"/>
              <a:gd name="connsiteY45" fmla="*/ 2521848 h 2927975"/>
              <a:gd name="connsiteX46" fmla="*/ 356291 w 2430503"/>
              <a:gd name="connsiteY46" fmla="*/ 2456084 h 2927975"/>
              <a:gd name="connsiteX47" fmla="*/ 333363 w 2430503"/>
              <a:gd name="connsiteY47" fmla="*/ 2391841 h 2927975"/>
              <a:gd name="connsiteX48" fmla="*/ 270056 w 2430503"/>
              <a:gd name="connsiteY48" fmla="*/ 2297845 h 2927975"/>
              <a:gd name="connsiteX49" fmla="*/ 284269 w 2430503"/>
              <a:gd name="connsiteY49" fmla="*/ 2169923 h 2927975"/>
              <a:gd name="connsiteX50" fmla="*/ 312696 w 2430503"/>
              <a:gd name="connsiteY50" fmla="*/ 2065691 h 2927975"/>
              <a:gd name="connsiteX51" fmla="*/ 341123 w 2430503"/>
              <a:gd name="connsiteY51" fmla="*/ 1966197 h 2927975"/>
              <a:gd name="connsiteX52" fmla="*/ 421666 w 2430503"/>
              <a:gd name="connsiteY52" fmla="*/ 1866703 h 2927975"/>
              <a:gd name="connsiteX53" fmla="*/ 521160 w 2430503"/>
              <a:gd name="connsiteY53" fmla="*/ 1757733 h 2927975"/>
              <a:gd name="connsiteX54" fmla="*/ 573276 w 2430503"/>
              <a:gd name="connsiteY54" fmla="*/ 1686665 h 2927975"/>
              <a:gd name="connsiteX55" fmla="*/ 601703 w 2430503"/>
              <a:gd name="connsiteY55" fmla="*/ 1653501 h 2927975"/>
              <a:gd name="connsiteX56" fmla="*/ 710673 w 2430503"/>
              <a:gd name="connsiteY56" fmla="*/ 1686665 h 2927975"/>
              <a:gd name="connsiteX57" fmla="*/ 814905 w 2430503"/>
              <a:gd name="connsiteY57" fmla="*/ 1710355 h 2927975"/>
              <a:gd name="connsiteX58" fmla="*/ 909662 w 2430503"/>
              <a:gd name="connsiteY58" fmla="*/ 1729306 h 2927975"/>
              <a:gd name="connsiteX59" fmla="*/ 999681 w 2430503"/>
              <a:gd name="connsiteY59" fmla="*/ 1729306 h 2927975"/>
              <a:gd name="connsiteX60" fmla="*/ 1070748 w 2430503"/>
              <a:gd name="connsiteY60" fmla="*/ 1724568 h 2927975"/>
              <a:gd name="connsiteX61" fmla="*/ 1103913 w 2430503"/>
              <a:gd name="connsiteY61" fmla="*/ 1776684 h 2927975"/>
              <a:gd name="connsiteX62" fmla="*/ 1146553 w 2430503"/>
              <a:gd name="connsiteY62" fmla="*/ 1937770 h 2927975"/>
              <a:gd name="connsiteX63" fmla="*/ 1165504 w 2430503"/>
              <a:gd name="connsiteY63" fmla="*/ 2089380 h 2927975"/>
              <a:gd name="connsiteX64" fmla="*/ 1170242 w 2430503"/>
              <a:gd name="connsiteY64" fmla="*/ 2236253 h 2927975"/>
              <a:gd name="connsiteX65" fmla="*/ 1165504 w 2430503"/>
              <a:gd name="connsiteY65" fmla="*/ 2335747 h 2927975"/>
              <a:gd name="connsiteX66" fmla="*/ 1160767 w 2430503"/>
              <a:gd name="connsiteY66" fmla="*/ 2449455 h 2927975"/>
              <a:gd name="connsiteX67" fmla="*/ 1174980 w 2430503"/>
              <a:gd name="connsiteY67" fmla="*/ 2558425 h 2927975"/>
              <a:gd name="connsiteX68" fmla="*/ 1170242 w 2430503"/>
              <a:gd name="connsiteY68" fmla="*/ 2634230 h 2927975"/>
              <a:gd name="connsiteX69" fmla="*/ 1179718 w 2430503"/>
              <a:gd name="connsiteY69" fmla="*/ 2686346 h 2927975"/>
              <a:gd name="connsiteX70" fmla="*/ 1236572 w 2430503"/>
              <a:gd name="connsiteY70" fmla="*/ 2738462 h 2927975"/>
              <a:gd name="connsiteX71" fmla="*/ 1241310 w 2430503"/>
              <a:gd name="connsiteY71" fmla="*/ 2800054 h 2927975"/>
              <a:gd name="connsiteX72" fmla="*/ 1227096 w 2430503"/>
              <a:gd name="connsiteY72" fmla="*/ 2856908 h 2927975"/>
              <a:gd name="connsiteX73" fmla="*/ 1231834 w 2430503"/>
              <a:gd name="connsiteY73" fmla="*/ 2890073 h 2927975"/>
              <a:gd name="connsiteX74" fmla="*/ 1312377 w 2430503"/>
              <a:gd name="connsiteY74" fmla="*/ 2927975 h 2927975"/>
              <a:gd name="connsiteX75" fmla="*/ 1421347 w 2430503"/>
              <a:gd name="connsiteY75" fmla="*/ 2923237 h 2927975"/>
              <a:gd name="connsiteX76" fmla="*/ 1426085 w 2430503"/>
              <a:gd name="connsiteY76" fmla="*/ 2899548 h 2927975"/>
              <a:gd name="connsiteX77" fmla="*/ 1392920 w 2430503"/>
              <a:gd name="connsiteY77" fmla="*/ 2819005 h 2927975"/>
              <a:gd name="connsiteX78" fmla="*/ 1340804 w 2430503"/>
              <a:gd name="connsiteY78" fmla="*/ 2781103 h 2927975"/>
              <a:gd name="connsiteX79" fmla="*/ 1319961 w 2430503"/>
              <a:gd name="connsiteY79" fmla="*/ 2728987 h 2927975"/>
              <a:gd name="connsiteX80" fmla="*/ 1309725 w 2430503"/>
              <a:gd name="connsiteY80" fmla="*/ 2666069 h 2927975"/>
              <a:gd name="connsiteX81" fmla="*/ 1303857 w 2430503"/>
              <a:gd name="connsiteY81" fmla="*/ 2618691 h 2927975"/>
              <a:gd name="connsiteX82" fmla="*/ 1312006 w 2430503"/>
              <a:gd name="connsiteY82" fmla="*/ 2489444 h 2927975"/>
              <a:gd name="connsiteX83" fmla="*/ 1307834 w 2430503"/>
              <a:gd name="connsiteY83" fmla="*/ 2350721 h 2927975"/>
              <a:gd name="connsiteX84" fmla="*/ 1318070 w 2430503"/>
              <a:gd name="connsiteY84" fmla="*/ 2186223 h 2927975"/>
              <a:gd name="connsiteX85" fmla="*/ 1325458 w 2430503"/>
              <a:gd name="connsiteY85" fmla="*/ 2035939 h 2927975"/>
              <a:gd name="connsiteX86" fmla="*/ 1342324 w 2430503"/>
              <a:gd name="connsiteY86" fmla="*/ 1933792 h 2927975"/>
              <a:gd name="connsiteX87" fmla="*/ 1353126 w 2430503"/>
              <a:gd name="connsiteY87" fmla="*/ 1872766 h 2927975"/>
              <a:gd name="connsiteX88" fmla="*/ 1369231 w 2430503"/>
              <a:gd name="connsiteY88" fmla="*/ 1994624 h 2927975"/>
              <a:gd name="connsiteX89" fmla="*/ 1355017 w 2430503"/>
              <a:gd name="connsiteY89" fmla="*/ 2089380 h 2927975"/>
              <a:gd name="connsiteX90" fmla="*/ 1355017 w 2430503"/>
              <a:gd name="connsiteY90" fmla="*/ 2250466 h 2927975"/>
              <a:gd name="connsiteX91" fmla="*/ 1350280 w 2430503"/>
              <a:gd name="connsiteY91" fmla="*/ 2373650 h 2927975"/>
              <a:gd name="connsiteX92" fmla="*/ 1345542 w 2430503"/>
              <a:gd name="connsiteY92" fmla="*/ 2496833 h 2927975"/>
              <a:gd name="connsiteX93" fmla="*/ 1340804 w 2430503"/>
              <a:gd name="connsiteY93" fmla="*/ 2591590 h 2927975"/>
              <a:gd name="connsiteX94" fmla="*/ 1364493 w 2430503"/>
              <a:gd name="connsiteY94" fmla="*/ 2638968 h 2927975"/>
              <a:gd name="connsiteX95" fmla="*/ 1416609 w 2430503"/>
              <a:gd name="connsiteY95" fmla="*/ 2686346 h 2927975"/>
              <a:gd name="connsiteX96" fmla="*/ 1430823 w 2430503"/>
              <a:gd name="connsiteY96" fmla="*/ 2710035 h 2927975"/>
              <a:gd name="connsiteX97" fmla="*/ 1407133 w 2430503"/>
              <a:gd name="connsiteY97" fmla="*/ 2776365 h 2927975"/>
              <a:gd name="connsiteX98" fmla="*/ 1411871 w 2430503"/>
              <a:gd name="connsiteY98" fmla="*/ 2819005 h 2927975"/>
              <a:gd name="connsiteX99" fmla="*/ 1482939 w 2430503"/>
              <a:gd name="connsiteY99" fmla="*/ 2837957 h 2927975"/>
              <a:gd name="connsiteX100" fmla="*/ 1563482 w 2430503"/>
              <a:gd name="connsiteY100" fmla="*/ 2828481 h 2927975"/>
              <a:gd name="connsiteX101" fmla="*/ 1582433 w 2430503"/>
              <a:gd name="connsiteY101" fmla="*/ 2814267 h 2927975"/>
              <a:gd name="connsiteX102" fmla="*/ 1572957 w 2430503"/>
              <a:gd name="connsiteY102" fmla="*/ 2743200 h 2927975"/>
              <a:gd name="connsiteX103" fmla="*/ 1525579 w 2430503"/>
              <a:gd name="connsiteY103" fmla="*/ 2691084 h 2927975"/>
              <a:gd name="connsiteX104" fmla="*/ 1463987 w 2430503"/>
              <a:gd name="connsiteY104" fmla="*/ 2634230 h 2927975"/>
              <a:gd name="connsiteX105" fmla="*/ 1449774 w 2430503"/>
              <a:gd name="connsiteY105" fmla="*/ 2534736 h 2927975"/>
              <a:gd name="connsiteX106" fmla="*/ 1449774 w 2430503"/>
              <a:gd name="connsiteY106" fmla="*/ 2387863 h 2927975"/>
              <a:gd name="connsiteX107" fmla="*/ 1463987 w 2430503"/>
              <a:gd name="connsiteY107" fmla="*/ 2245729 h 2927975"/>
              <a:gd name="connsiteX108" fmla="*/ 1468725 w 2430503"/>
              <a:gd name="connsiteY108" fmla="*/ 2108332 h 2927975"/>
              <a:gd name="connsiteX109" fmla="*/ 1497152 w 2430503"/>
              <a:gd name="connsiteY109" fmla="*/ 1970935 h 2927975"/>
              <a:gd name="connsiteX110" fmla="*/ 1525579 w 2430503"/>
              <a:gd name="connsiteY110" fmla="*/ 1819324 h 2927975"/>
              <a:gd name="connsiteX111" fmla="*/ 1563482 w 2430503"/>
              <a:gd name="connsiteY111" fmla="*/ 1715092 h 2927975"/>
              <a:gd name="connsiteX112" fmla="*/ 1554006 w 2430503"/>
              <a:gd name="connsiteY112" fmla="*/ 1648763 h 2927975"/>
              <a:gd name="connsiteX113" fmla="*/ 1582433 w 2430503"/>
              <a:gd name="connsiteY113" fmla="*/ 1587171 h 2927975"/>
              <a:gd name="connsiteX114" fmla="*/ 1591909 w 2430503"/>
              <a:gd name="connsiteY114" fmla="*/ 1511366 h 2927975"/>
              <a:gd name="connsiteX115" fmla="*/ 1636264 w 2430503"/>
              <a:gd name="connsiteY115" fmla="*/ 1357864 h 2927975"/>
              <a:gd name="connsiteX116" fmla="*/ 1673406 w 2430503"/>
              <a:gd name="connsiteY116" fmla="*/ 1162288 h 2927975"/>
              <a:gd name="connsiteX117" fmla="*/ 1731392 w 2430503"/>
              <a:gd name="connsiteY117" fmla="*/ 960453 h 2927975"/>
              <a:gd name="connsiteX118" fmla="*/ 1814586 w 2430503"/>
              <a:gd name="connsiteY118" fmla="*/ 777003 h 2927975"/>
              <a:gd name="connsiteX119" fmla="*/ 1857227 w 2430503"/>
              <a:gd name="connsiteY119" fmla="*/ 653820 h 2927975"/>
              <a:gd name="connsiteX120" fmla="*/ 1914081 w 2430503"/>
              <a:gd name="connsiteY120" fmla="*/ 615917 h 2927975"/>
              <a:gd name="connsiteX121" fmla="*/ 2060953 w 2430503"/>
              <a:gd name="connsiteY121" fmla="*/ 658558 h 2927975"/>
              <a:gd name="connsiteX122" fmla="*/ 2122545 w 2430503"/>
              <a:gd name="connsiteY122" fmla="*/ 701198 h 2927975"/>
              <a:gd name="connsiteX123" fmla="*/ 2184137 w 2430503"/>
              <a:gd name="connsiteY123" fmla="*/ 753314 h 2927975"/>
              <a:gd name="connsiteX124" fmla="*/ 2222039 w 2430503"/>
              <a:gd name="connsiteY124" fmla="*/ 795955 h 2927975"/>
              <a:gd name="connsiteX125" fmla="*/ 2278893 w 2430503"/>
              <a:gd name="connsiteY125" fmla="*/ 824381 h 2927975"/>
              <a:gd name="connsiteX126" fmla="*/ 2359436 w 2430503"/>
              <a:gd name="connsiteY126" fmla="*/ 810168 h 2927975"/>
              <a:gd name="connsiteX127" fmla="*/ 2411552 w 2430503"/>
              <a:gd name="connsiteY127" fmla="*/ 748576 h 2927975"/>
              <a:gd name="connsiteX128" fmla="*/ 2430503 w 2430503"/>
              <a:gd name="connsiteY128" fmla="*/ 682247 h 2927975"/>
              <a:gd name="connsiteX129" fmla="*/ 2411552 w 2430503"/>
              <a:gd name="connsiteY129" fmla="*/ 644344 h 2927975"/>
              <a:gd name="connsiteX130" fmla="*/ 2368912 w 2430503"/>
              <a:gd name="connsiteY130" fmla="*/ 554325 h 2927975"/>
              <a:gd name="connsiteX131" fmla="*/ 2312058 w 2430503"/>
              <a:gd name="connsiteY131" fmla="*/ 459569 h 2927975"/>
              <a:gd name="connsiteX132" fmla="*/ 2240990 w 2430503"/>
              <a:gd name="connsiteY132" fmla="*/ 397977 h 2927975"/>
              <a:gd name="connsiteX133" fmla="*/ 2179399 w 2430503"/>
              <a:gd name="connsiteY133" fmla="*/ 312696 h 2927975"/>
              <a:gd name="connsiteX134" fmla="*/ 2084642 w 2430503"/>
              <a:gd name="connsiteY134" fmla="*/ 246367 h 2927975"/>
              <a:gd name="connsiteX135" fmla="*/ 2032526 w 2430503"/>
              <a:gd name="connsiteY135" fmla="*/ 198989 h 2927975"/>
              <a:gd name="connsiteX136" fmla="*/ 2065691 w 2430503"/>
              <a:gd name="connsiteY136" fmla="*/ 127921 h 2927975"/>
              <a:gd name="connsiteX137" fmla="*/ 2070429 w 2430503"/>
              <a:gd name="connsiteY137" fmla="*/ 56854 h 2927975"/>
              <a:gd name="connsiteX138" fmla="*/ 2037264 w 2430503"/>
              <a:gd name="connsiteY138" fmla="*/ 80543 h 2927975"/>
              <a:gd name="connsiteX139" fmla="*/ 2004099 w 2430503"/>
              <a:gd name="connsiteY139" fmla="*/ 118446 h 2927975"/>
              <a:gd name="connsiteX140" fmla="*/ 1980410 w 2430503"/>
              <a:gd name="connsiteY140" fmla="*/ 165824 h 2927975"/>
              <a:gd name="connsiteX141" fmla="*/ 1951983 w 2430503"/>
              <a:gd name="connsiteY141" fmla="*/ 170562 h 2927975"/>
              <a:gd name="connsiteX142" fmla="*/ 1937770 w 2430503"/>
              <a:gd name="connsiteY142" fmla="*/ 146873 h 2927975"/>
              <a:gd name="connsiteX143" fmla="*/ 1947245 w 2430503"/>
              <a:gd name="connsiteY143" fmla="*/ 90019 h 2927975"/>
              <a:gd name="connsiteX144" fmla="*/ 1956721 w 2430503"/>
              <a:gd name="connsiteY144" fmla="*/ 0 h 292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430503" h="2927975">
                <a:moveTo>
                  <a:pt x="1956721" y="0"/>
                </a:moveTo>
                <a:lnTo>
                  <a:pt x="1899867" y="75805"/>
                </a:lnTo>
                <a:lnTo>
                  <a:pt x="1838275" y="222678"/>
                </a:lnTo>
                <a:lnTo>
                  <a:pt x="1734043" y="289007"/>
                </a:lnTo>
                <a:lnTo>
                  <a:pt x="1620335" y="383764"/>
                </a:lnTo>
                <a:lnTo>
                  <a:pt x="1478766" y="495386"/>
                </a:lnTo>
                <a:lnTo>
                  <a:pt x="1397658" y="615917"/>
                </a:lnTo>
                <a:lnTo>
                  <a:pt x="1302901" y="724887"/>
                </a:lnTo>
                <a:lnTo>
                  <a:pt x="1189194" y="838595"/>
                </a:lnTo>
                <a:lnTo>
                  <a:pt x="1113388" y="900187"/>
                </a:lnTo>
                <a:lnTo>
                  <a:pt x="1023370" y="942827"/>
                </a:lnTo>
                <a:lnTo>
                  <a:pt x="923875" y="1009157"/>
                </a:lnTo>
                <a:lnTo>
                  <a:pt x="819643" y="1042321"/>
                </a:lnTo>
                <a:lnTo>
                  <a:pt x="743838" y="1056535"/>
                </a:lnTo>
                <a:lnTo>
                  <a:pt x="606441" y="1042321"/>
                </a:lnTo>
                <a:lnTo>
                  <a:pt x="454831" y="1032846"/>
                </a:lnTo>
                <a:lnTo>
                  <a:pt x="326910" y="1051797"/>
                </a:lnTo>
                <a:lnTo>
                  <a:pt x="203726" y="1118127"/>
                </a:lnTo>
                <a:lnTo>
                  <a:pt x="123183" y="1231834"/>
                </a:lnTo>
                <a:lnTo>
                  <a:pt x="85281" y="1359756"/>
                </a:lnTo>
                <a:lnTo>
                  <a:pt x="66329" y="1530317"/>
                </a:lnTo>
                <a:lnTo>
                  <a:pt x="42640" y="1719830"/>
                </a:lnTo>
                <a:lnTo>
                  <a:pt x="28427" y="1904605"/>
                </a:lnTo>
                <a:lnTo>
                  <a:pt x="28427" y="2027789"/>
                </a:lnTo>
                <a:lnTo>
                  <a:pt x="18951" y="2160448"/>
                </a:lnTo>
                <a:lnTo>
                  <a:pt x="14213" y="2283631"/>
                </a:lnTo>
                <a:lnTo>
                  <a:pt x="0" y="2402077"/>
                </a:lnTo>
                <a:lnTo>
                  <a:pt x="18951" y="2477882"/>
                </a:lnTo>
                <a:lnTo>
                  <a:pt x="18951" y="2534736"/>
                </a:lnTo>
                <a:lnTo>
                  <a:pt x="18951" y="2577376"/>
                </a:lnTo>
                <a:lnTo>
                  <a:pt x="99494" y="2591590"/>
                </a:lnTo>
                <a:lnTo>
                  <a:pt x="137397" y="2567901"/>
                </a:lnTo>
                <a:lnTo>
                  <a:pt x="80543" y="2496833"/>
                </a:lnTo>
                <a:lnTo>
                  <a:pt x="71067" y="2421028"/>
                </a:lnTo>
                <a:lnTo>
                  <a:pt x="66329" y="2269418"/>
                </a:lnTo>
                <a:lnTo>
                  <a:pt x="85281" y="2160448"/>
                </a:lnTo>
                <a:lnTo>
                  <a:pt x="123183" y="2184137"/>
                </a:lnTo>
                <a:lnTo>
                  <a:pt x="151610" y="2155710"/>
                </a:lnTo>
                <a:lnTo>
                  <a:pt x="184775" y="2155710"/>
                </a:lnTo>
                <a:lnTo>
                  <a:pt x="236891" y="2174661"/>
                </a:lnTo>
                <a:lnTo>
                  <a:pt x="222677" y="2307320"/>
                </a:lnTo>
                <a:lnTo>
                  <a:pt x="222677" y="2378388"/>
                </a:lnTo>
                <a:lnTo>
                  <a:pt x="285224" y="2428418"/>
                </a:lnTo>
                <a:lnTo>
                  <a:pt x="271770" y="2486032"/>
                </a:lnTo>
                <a:lnTo>
                  <a:pt x="269685" y="2528672"/>
                </a:lnTo>
                <a:lnTo>
                  <a:pt x="380740" y="2521848"/>
                </a:lnTo>
                <a:lnTo>
                  <a:pt x="356291" y="2456084"/>
                </a:lnTo>
                <a:lnTo>
                  <a:pt x="333363" y="2391841"/>
                </a:lnTo>
                <a:lnTo>
                  <a:pt x="270056" y="2297845"/>
                </a:lnTo>
                <a:lnTo>
                  <a:pt x="284269" y="2169923"/>
                </a:lnTo>
                <a:lnTo>
                  <a:pt x="312696" y="2065691"/>
                </a:lnTo>
                <a:lnTo>
                  <a:pt x="341123" y="1966197"/>
                </a:lnTo>
                <a:lnTo>
                  <a:pt x="421666" y="1866703"/>
                </a:lnTo>
                <a:lnTo>
                  <a:pt x="521160" y="1757733"/>
                </a:lnTo>
                <a:lnTo>
                  <a:pt x="573276" y="1686665"/>
                </a:lnTo>
                <a:lnTo>
                  <a:pt x="601703" y="1653501"/>
                </a:lnTo>
                <a:lnTo>
                  <a:pt x="710673" y="1686665"/>
                </a:lnTo>
                <a:lnTo>
                  <a:pt x="814905" y="1710355"/>
                </a:lnTo>
                <a:lnTo>
                  <a:pt x="909662" y="1729306"/>
                </a:lnTo>
                <a:lnTo>
                  <a:pt x="999681" y="1729306"/>
                </a:lnTo>
                <a:lnTo>
                  <a:pt x="1070748" y="1724568"/>
                </a:lnTo>
                <a:lnTo>
                  <a:pt x="1103913" y="1776684"/>
                </a:lnTo>
                <a:lnTo>
                  <a:pt x="1146553" y="1937770"/>
                </a:lnTo>
                <a:lnTo>
                  <a:pt x="1165504" y="2089380"/>
                </a:lnTo>
                <a:lnTo>
                  <a:pt x="1170242" y="2236253"/>
                </a:lnTo>
                <a:lnTo>
                  <a:pt x="1165504" y="2335747"/>
                </a:lnTo>
                <a:lnTo>
                  <a:pt x="1160767" y="2449455"/>
                </a:lnTo>
                <a:lnTo>
                  <a:pt x="1174980" y="2558425"/>
                </a:lnTo>
                <a:lnTo>
                  <a:pt x="1170242" y="2634230"/>
                </a:lnTo>
                <a:lnTo>
                  <a:pt x="1179718" y="2686346"/>
                </a:lnTo>
                <a:lnTo>
                  <a:pt x="1236572" y="2738462"/>
                </a:lnTo>
                <a:lnTo>
                  <a:pt x="1241310" y="2800054"/>
                </a:lnTo>
                <a:lnTo>
                  <a:pt x="1227096" y="2856908"/>
                </a:lnTo>
                <a:lnTo>
                  <a:pt x="1231834" y="2890073"/>
                </a:lnTo>
                <a:lnTo>
                  <a:pt x="1312377" y="2927975"/>
                </a:lnTo>
                <a:lnTo>
                  <a:pt x="1421347" y="2923237"/>
                </a:lnTo>
                <a:lnTo>
                  <a:pt x="1426085" y="2899548"/>
                </a:lnTo>
                <a:lnTo>
                  <a:pt x="1392920" y="2819005"/>
                </a:lnTo>
                <a:lnTo>
                  <a:pt x="1340804" y="2781103"/>
                </a:lnTo>
                <a:lnTo>
                  <a:pt x="1319961" y="2728987"/>
                </a:lnTo>
                <a:lnTo>
                  <a:pt x="1309725" y="2666069"/>
                </a:lnTo>
                <a:cubicBezTo>
                  <a:pt x="1310044" y="2651414"/>
                  <a:pt x="1303538" y="2633346"/>
                  <a:pt x="1303857" y="2618691"/>
                </a:cubicBezTo>
                <a:lnTo>
                  <a:pt x="1312006" y="2489444"/>
                </a:lnTo>
                <a:lnTo>
                  <a:pt x="1307834" y="2350721"/>
                </a:lnTo>
                <a:cubicBezTo>
                  <a:pt x="1306697" y="2293614"/>
                  <a:pt x="1319207" y="2243330"/>
                  <a:pt x="1318070" y="2186223"/>
                </a:cubicBezTo>
                <a:lnTo>
                  <a:pt x="1325458" y="2035939"/>
                </a:lnTo>
                <a:cubicBezTo>
                  <a:pt x="1326531" y="1997341"/>
                  <a:pt x="1341251" y="1972390"/>
                  <a:pt x="1342324" y="1933792"/>
                </a:cubicBezTo>
                <a:lnTo>
                  <a:pt x="1353126" y="1872766"/>
                </a:lnTo>
                <a:lnTo>
                  <a:pt x="1369231" y="1994624"/>
                </a:lnTo>
                <a:lnTo>
                  <a:pt x="1355017" y="2089380"/>
                </a:lnTo>
                <a:lnTo>
                  <a:pt x="1355017" y="2250466"/>
                </a:lnTo>
                <a:lnTo>
                  <a:pt x="1350280" y="2373650"/>
                </a:lnTo>
                <a:lnTo>
                  <a:pt x="1345542" y="2496833"/>
                </a:lnTo>
                <a:lnTo>
                  <a:pt x="1340804" y="2591590"/>
                </a:lnTo>
                <a:lnTo>
                  <a:pt x="1364493" y="2638968"/>
                </a:lnTo>
                <a:lnTo>
                  <a:pt x="1416609" y="2686346"/>
                </a:lnTo>
                <a:lnTo>
                  <a:pt x="1430823" y="2710035"/>
                </a:lnTo>
                <a:lnTo>
                  <a:pt x="1407133" y="2776365"/>
                </a:lnTo>
                <a:lnTo>
                  <a:pt x="1411871" y="2819005"/>
                </a:lnTo>
                <a:lnTo>
                  <a:pt x="1482939" y="2837957"/>
                </a:lnTo>
                <a:lnTo>
                  <a:pt x="1563482" y="2828481"/>
                </a:lnTo>
                <a:lnTo>
                  <a:pt x="1582433" y="2814267"/>
                </a:lnTo>
                <a:lnTo>
                  <a:pt x="1572957" y="2743200"/>
                </a:lnTo>
                <a:lnTo>
                  <a:pt x="1525579" y="2691084"/>
                </a:lnTo>
                <a:lnTo>
                  <a:pt x="1463987" y="2634230"/>
                </a:lnTo>
                <a:lnTo>
                  <a:pt x="1449774" y="2534736"/>
                </a:lnTo>
                <a:lnTo>
                  <a:pt x="1449774" y="2387863"/>
                </a:lnTo>
                <a:lnTo>
                  <a:pt x="1463987" y="2245729"/>
                </a:lnTo>
                <a:lnTo>
                  <a:pt x="1468725" y="2108332"/>
                </a:lnTo>
                <a:lnTo>
                  <a:pt x="1497152" y="1970935"/>
                </a:lnTo>
                <a:lnTo>
                  <a:pt x="1525579" y="1819324"/>
                </a:lnTo>
                <a:lnTo>
                  <a:pt x="1563482" y="1715092"/>
                </a:lnTo>
                <a:lnTo>
                  <a:pt x="1554006" y="1648763"/>
                </a:lnTo>
                <a:lnTo>
                  <a:pt x="1582433" y="1587171"/>
                </a:lnTo>
                <a:lnTo>
                  <a:pt x="1591909" y="1511366"/>
                </a:lnTo>
                <a:lnTo>
                  <a:pt x="1636264" y="1357864"/>
                </a:lnTo>
                <a:lnTo>
                  <a:pt x="1673406" y="1162288"/>
                </a:lnTo>
                <a:lnTo>
                  <a:pt x="1731392" y="960453"/>
                </a:lnTo>
                <a:lnTo>
                  <a:pt x="1814586" y="777003"/>
                </a:lnTo>
                <a:lnTo>
                  <a:pt x="1857227" y="653820"/>
                </a:lnTo>
                <a:lnTo>
                  <a:pt x="1914081" y="615917"/>
                </a:lnTo>
                <a:lnTo>
                  <a:pt x="2060953" y="658558"/>
                </a:lnTo>
                <a:lnTo>
                  <a:pt x="2122545" y="701198"/>
                </a:lnTo>
                <a:lnTo>
                  <a:pt x="2184137" y="753314"/>
                </a:lnTo>
                <a:lnTo>
                  <a:pt x="2222039" y="795955"/>
                </a:lnTo>
                <a:lnTo>
                  <a:pt x="2278893" y="824381"/>
                </a:lnTo>
                <a:lnTo>
                  <a:pt x="2359436" y="810168"/>
                </a:lnTo>
                <a:lnTo>
                  <a:pt x="2411552" y="748576"/>
                </a:lnTo>
                <a:lnTo>
                  <a:pt x="2430503" y="682247"/>
                </a:lnTo>
                <a:lnTo>
                  <a:pt x="2411552" y="644344"/>
                </a:lnTo>
                <a:lnTo>
                  <a:pt x="2368912" y="554325"/>
                </a:lnTo>
                <a:lnTo>
                  <a:pt x="2312058" y="459569"/>
                </a:lnTo>
                <a:lnTo>
                  <a:pt x="2240990" y="397977"/>
                </a:lnTo>
                <a:lnTo>
                  <a:pt x="2179399" y="312696"/>
                </a:lnTo>
                <a:lnTo>
                  <a:pt x="2084642" y="246367"/>
                </a:lnTo>
                <a:lnTo>
                  <a:pt x="2032526" y="198989"/>
                </a:lnTo>
                <a:lnTo>
                  <a:pt x="2065691" y="127921"/>
                </a:lnTo>
                <a:lnTo>
                  <a:pt x="2070429" y="56854"/>
                </a:lnTo>
                <a:lnTo>
                  <a:pt x="2037264" y="80543"/>
                </a:lnTo>
                <a:lnTo>
                  <a:pt x="2004099" y="118446"/>
                </a:lnTo>
                <a:lnTo>
                  <a:pt x="1980410" y="165824"/>
                </a:lnTo>
                <a:lnTo>
                  <a:pt x="1951983" y="170562"/>
                </a:lnTo>
                <a:lnTo>
                  <a:pt x="1937770" y="146873"/>
                </a:lnTo>
                <a:lnTo>
                  <a:pt x="1947245" y="90019"/>
                </a:lnTo>
                <a:lnTo>
                  <a:pt x="1956721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RELIEF PROFILES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95568" y="2542461"/>
            <a:ext cx="1418303" cy="1973826"/>
            <a:chOff x="5095568" y="3050458"/>
            <a:chExt cx="1418303" cy="1973826"/>
          </a:xfrm>
        </p:grpSpPr>
        <p:sp>
          <p:nvSpPr>
            <p:cNvPr id="10" name="Freeform 9"/>
            <p:cNvSpPr/>
            <p:nvPr/>
          </p:nvSpPr>
          <p:spPr>
            <a:xfrm>
              <a:off x="5095568" y="3050458"/>
              <a:ext cx="1418303" cy="1506794"/>
            </a:xfrm>
            <a:custGeom>
              <a:avLst/>
              <a:gdLst>
                <a:gd name="connsiteX0" fmla="*/ 1418303 w 1418303"/>
                <a:gd name="connsiteY0" fmla="*/ 0 h 1506794"/>
                <a:gd name="connsiteX1" fmla="*/ 1388806 w 1418303"/>
                <a:gd name="connsiteY1" fmla="*/ 63910 h 1506794"/>
                <a:gd name="connsiteX2" fmla="*/ 1342103 w 1418303"/>
                <a:gd name="connsiteY2" fmla="*/ 58994 h 1506794"/>
                <a:gd name="connsiteX3" fmla="*/ 1270819 w 1418303"/>
                <a:gd name="connsiteY3" fmla="*/ 135194 h 1506794"/>
                <a:gd name="connsiteX4" fmla="*/ 1265903 w 1418303"/>
                <a:gd name="connsiteY4" fmla="*/ 221226 h 1506794"/>
                <a:gd name="connsiteX5" fmla="*/ 1197077 w 1418303"/>
                <a:gd name="connsiteY5" fmla="*/ 290052 h 1506794"/>
                <a:gd name="connsiteX6" fmla="*/ 1123335 w 1418303"/>
                <a:gd name="connsiteY6" fmla="*/ 292510 h 1506794"/>
                <a:gd name="connsiteX7" fmla="*/ 1111045 w 1418303"/>
                <a:gd name="connsiteY7" fmla="*/ 366252 h 1506794"/>
                <a:gd name="connsiteX8" fmla="*/ 1049593 w 1418303"/>
                <a:gd name="connsiteY8" fmla="*/ 366252 h 1506794"/>
                <a:gd name="connsiteX9" fmla="*/ 968477 w 1418303"/>
                <a:gd name="connsiteY9" fmla="*/ 371168 h 1506794"/>
                <a:gd name="connsiteX10" fmla="*/ 966019 w 1418303"/>
                <a:gd name="connsiteY10" fmla="*/ 437536 h 1506794"/>
                <a:gd name="connsiteX11" fmla="*/ 899651 w 1418303"/>
                <a:gd name="connsiteY11" fmla="*/ 439994 h 1506794"/>
                <a:gd name="connsiteX12" fmla="*/ 825909 w 1418303"/>
                <a:gd name="connsiteY12" fmla="*/ 442452 h 1506794"/>
                <a:gd name="connsiteX13" fmla="*/ 749709 w 1418303"/>
                <a:gd name="connsiteY13" fmla="*/ 444910 h 1506794"/>
                <a:gd name="connsiteX14" fmla="*/ 668593 w 1418303"/>
                <a:gd name="connsiteY14" fmla="*/ 442452 h 1506794"/>
                <a:gd name="connsiteX15" fmla="*/ 594851 w 1418303"/>
                <a:gd name="connsiteY15" fmla="*/ 442452 h 1506794"/>
                <a:gd name="connsiteX16" fmla="*/ 523567 w 1418303"/>
                <a:gd name="connsiteY16" fmla="*/ 442452 h 1506794"/>
                <a:gd name="connsiteX17" fmla="*/ 447367 w 1418303"/>
                <a:gd name="connsiteY17" fmla="*/ 442452 h 1506794"/>
                <a:gd name="connsiteX18" fmla="*/ 378542 w 1418303"/>
                <a:gd name="connsiteY18" fmla="*/ 444910 h 1506794"/>
                <a:gd name="connsiteX19" fmla="*/ 368709 w 1418303"/>
                <a:gd name="connsiteY19" fmla="*/ 518652 h 1506794"/>
                <a:gd name="connsiteX20" fmla="*/ 299884 w 1418303"/>
                <a:gd name="connsiteY20" fmla="*/ 518652 h 1506794"/>
                <a:gd name="connsiteX21" fmla="*/ 223684 w 1418303"/>
                <a:gd name="connsiteY21" fmla="*/ 521110 h 1506794"/>
                <a:gd name="connsiteX22" fmla="*/ 221226 w 1418303"/>
                <a:gd name="connsiteY22" fmla="*/ 597310 h 1506794"/>
                <a:gd name="connsiteX23" fmla="*/ 147484 w 1418303"/>
                <a:gd name="connsiteY23" fmla="*/ 599768 h 1506794"/>
                <a:gd name="connsiteX24" fmla="*/ 149942 w 1418303"/>
                <a:gd name="connsiteY24" fmla="*/ 671052 h 1506794"/>
                <a:gd name="connsiteX25" fmla="*/ 149942 w 1418303"/>
                <a:gd name="connsiteY25" fmla="*/ 752168 h 1506794"/>
                <a:gd name="connsiteX26" fmla="*/ 78658 w 1418303"/>
                <a:gd name="connsiteY26" fmla="*/ 752168 h 1506794"/>
                <a:gd name="connsiteX27" fmla="*/ 78658 w 1418303"/>
                <a:gd name="connsiteY27" fmla="*/ 830826 h 1506794"/>
                <a:gd name="connsiteX28" fmla="*/ 78658 w 1418303"/>
                <a:gd name="connsiteY28" fmla="*/ 899652 h 1506794"/>
                <a:gd name="connsiteX29" fmla="*/ 76200 w 1418303"/>
                <a:gd name="connsiteY29" fmla="*/ 973394 h 1506794"/>
                <a:gd name="connsiteX30" fmla="*/ 76200 w 1418303"/>
                <a:gd name="connsiteY30" fmla="*/ 1052052 h 1506794"/>
                <a:gd name="connsiteX31" fmla="*/ 73742 w 1418303"/>
                <a:gd name="connsiteY31" fmla="*/ 1130710 h 1506794"/>
                <a:gd name="connsiteX32" fmla="*/ 76200 w 1418303"/>
                <a:gd name="connsiteY32" fmla="*/ 1209368 h 1506794"/>
                <a:gd name="connsiteX33" fmla="*/ 73742 w 1418303"/>
                <a:gd name="connsiteY33" fmla="*/ 1280652 h 1506794"/>
                <a:gd name="connsiteX34" fmla="*/ 68826 w 1418303"/>
                <a:gd name="connsiteY34" fmla="*/ 1356852 h 1506794"/>
                <a:gd name="connsiteX35" fmla="*/ 2458 w 1418303"/>
                <a:gd name="connsiteY35" fmla="*/ 1361768 h 1506794"/>
                <a:gd name="connsiteX36" fmla="*/ 4916 w 1418303"/>
                <a:gd name="connsiteY36" fmla="*/ 1437968 h 1506794"/>
                <a:gd name="connsiteX37" fmla="*/ 0 w 1418303"/>
                <a:gd name="connsiteY37" fmla="*/ 1506794 h 150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18303" h="1506794">
                  <a:moveTo>
                    <a:pt x="1418303" y="0"/>
                  </a:moveTo>
                  <a:lnTo>
                    <a:pt x="1388806" y="63910"/>
                  </a:lnTo>
                  <a:lnTo>
                    <a:pt x="1342103" y="58994"/>
                  </a:lnTo>
                  <a:lnTo>
                    <a:pt x="1270819" y="135194"/>
                  </a:lnTo>
                  <a:lnTo>
                    <a:pt x="1265903" y="221226"/>
                  </a:lnTo>
                  <a:lnTo>
                    <a:pt x="1197077" y="290052"/>
                  </a:lnTo>
                  <a:lnTo>
                    <a:pt x="1123335" y="292510"/>
                  </a:lnTo>
                  <a:lnTo>
                    <a:pt x="1111045" y="366252"/>
                  </a:lnTo>
                  <a:lnTo>
                    <a:pt x="1049593" y="366252"/>
                  </a:lnTo>
                  <a:lnTo>
                    <a:pt x="968477" y="371168"/>
                  </a:lnTo>
                  <a:cubicBezTo>
                    <a:pt x="967658" y="393291"/>
                    <a:pt x="966838" y="415413"/>
                    <a:pt x="966019" y="437536"/>
                  </a:cubicBezTo>
                  <a:lnTo>
                    <a:pt x="899651" y="439994"/>
                  </a:lnTo>
                  <a:lnTo>
                    <a:pt x="825909" y="442452"/>
                  </a:lnTo>
                  <a:lnTo>
                    <a:pt x="749709" y="444910"/>
                  </a:lnTo>
                  <a:lnTo>
                    <a:pt x="668593" y="442452"/>
                  </a:lnTo>
                  <a:lnTo>
                    <a:pt x="594851" y="442452"/>
                  </a:lnTo>
                  <a:lnTo>
                    <a:pt x="523567" y="442452"/>
                  </a:lnTo>
                  <a:lnTo>
                    <a:pt x="447367" y="442452"/>
                  </a:lnTo>
                  <a:lnTo>
                    <a:pt x="378542" y="444910"/>
                  </a:lnTo>
                  <a:lnTo>
                    <a:pt x="368709" y="518652"/>
                  </a:lnTo>
                  <a:lnTo>
                    <a:pt x="299884" y="518652"/>
                  </a:lnTo>
                  <a:lnTo>
                    <a:pt x="223684" y="521110"/>
                  </a:lnTo>
                  <a:cubicBezTo>
                    <a:pt x="222865" y="546510"/>
                    <a:pt x="222045" y="571910"/>
                    <a:pt x="221226" y="597310"/>
                  </a:cubicBezTo>
                  <a:lnTo>
                    <a:pt x="147484" y="599768"/>
                  </a:lnTo>
                  <a:cubicBezTo>
                    <a:pt x="148303" y="623529"/>
                    <a:pt x="149123" y="647291"/>
                    <a:pt x="149942" y="671052"/>
                  </a:cubicBezTo>
                  <a:lnTo>
                    <a:pt x="149942" y="752168"/>
                  </a:lnTo>
                  <a:lnTo>
                    <a:pt x="78658" y="752168"/>
                  </a:lnTo>
                  <a:lnTo>
                    <a:pt x="78658" y="830826"/>
                  </a:lnTo>
                  <a:lnTo>
                    <a:pt x="78658" y="899652"/>
                  </a:lnTo>
                  <a:cubicBezTo>
                    <a:pt x="77839" y="924233"/>
                    <a:pt x="77019" y="948813"/>
                    <a:pt x="76200" y="973394"/>
                  </a:cubicBezTo>
                  <a:lnTo>
                    <a:pt x="76200" y="1052052"/>
                  </a:lnTo>
                  <a:cubicBezTo>
                    <a:pt x="75381" y="1078271"/>
                    <a:pt x="74561" y="1104491"/>
                    <a:pt x="73742" y="1130710"/>
                  </a:cubicBezTo>
                  <a:cubicBezTo>
                    <a:pt x="74561" y="1156929"/>
                    <a:pt x="75381" y="1183149"/>
                    <a:pt x="76200" y="1209368"/>
                  </a:cubicBezTo>
                  <a:cubicBezTo>
                    <a:pt x="75381" y="1233129"/>
                    <a:pt x="74561" y="1256891"/>
                    <a:pt x="73742" y="1280652"/>
                  </a:cubicBezTo>
                  <a:lnTo>
                    <a:pt x="68826" y="1356852"/>
                  </a:lnTo>
                  <a:lnTo>
                    <a:pt x="2458" y="1361768"/>
                  </a:lnTo>
                  <a:cubicBezTo>
                    <a:pt x="3277" y="1387168"/>
                    <a:pt x="4097" y="1412568"/>
                    <a:pt x="4916" y="1437968"/>
                  </a:cubicBezTo>
                  <a:lnTo>
                    <a:pt x="0" y="1506794"/>
                  </a:lnTo>
                </a:path>
              </a:pathLst>
            </a:cu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95568" y="3306097"/>
              <a:ext cx="1310148" cy="1718187"/>
            </a:xfrm>
            <a:custGeom>
              <a:avLst/>
              <a:gdLst>
                <a:gd name="connsiteX0" fmla="*/ 0 w 1310148"/>
                <a:gd name="connsiteY0" fmla="*/ 1253613 h 1718187"/>
                <a:gd name="connsiteX1" fmla="*/ 0 w 1310148"/>
                <a:gd name="connsiteY1" fmla="*/ 1555955 h 1718187"/>
                <a:gd name="connsiteX2" fmla="*/ 2458 w 1310148"/>
                <a:gd name="connsiteY2" fmla="*/ 1634613 h 1718187"/>
                <a:gd name="connsiteX3" fmla="*/ 86032 w 1310148"/>
                <a:gd name="connsiteY3" fmla="*/ 1715729 h 1718187"/>
                <a:gd name="connsiteX4" fmla="*/ 159774 w 1310148"/>
                <a:gd name="connsiteY4" fmla="*/ 1718187 h 1718187"/>
                <a:gd name="connsiteX5" fmla="*/ 78658 w 1310148"/>
                <a:gd name="connsiteY5" fmla="*/ 1637071 h 1718187"/>
                <a:gd name="connsiteX6" fmla="*/ 76200 w 1310148"/>
                <a:gd name="connsiteY6" fmla="*/ 1555955 h 1718187"/>
                <a:gd name="connsiteX7" fmla="*/ 76200 w 1310148"/>
                <a:gd name="connsiteY7" fmla="*/ 1477297 h 1718187"/>
                <a:gd name="connsiteX8" fmla="*/ 76200 w 1310148"/>
                <a:gd name="connsiteY8" fmla="*/ 1406013 h 1718187"/>
                <a:gd name="connsiteX9" fmla="*/ 81116 w 1310148"/>
                <a:gd name="connsiteY9" fmla="*/ 1327355 h 1718187"/>
                <a:gd name="connsiteX10" fmla="*/ 152400 w 1310148"/>
                <a:gd name="connsiteY10" fmla="*/ 1329813 h 1718187"/>
                <a:gd name="connsiteX11" fmla="*/ 149942 w 1310148"/>
                <a:gd name="connsiteY11" fmla="*/ 1258529 h 1718187"/>
                <a:gd name="connsiteX12" fmla="*/ 228600 w 1310148"/>
                <a:gd name="connsiteY12" fmla="*/ 1253613 h 1718187"/>
                <a:gd name="connsiteX13" fmla="*/ 228600 w 1310148"/>
                <a:gd name="connsiteY13" fmla="*/ 1329813 h 1718187"/>
                <a:gd name="connsiteX14" fmla="*/ 223684 w 1310148"/>
                <a:gd name="connsiteY14" fmla="*/ 1408471 h 1718187"/>
                <a:gd name="connsiteX15" fmla="*/ 226142 w 1310148"/>
                <a:gd name="connsiteY15" fmla="*/ 1482213 h 1718187"/>
                <a:gd name="connsiteX16" fmla="*/ 294967 w 1310148"/>
                <a:gd name="connsiteY16" fmla="*/ 1555955 h 1718187"/>
                <a:gd name="connsiteX17" fmla="*/ 304800 w 1310148"/>
                <a:gd name="connsiteY17" fmla="*/ 1641987 h 1718187"/>
                <a:gd name="connsiteX18" fmla="*/ 383458 w 1310148"/>
                <a:gd name="connsiteY18" fmla="*/ 1639529 h 1718187"/>
                <a:gd name="connsiteX19" fmla="*/ 373626 w 1310148"/>
                <a:gd name="connsiteY19" fmla="*/ 1551038 h 1718187"/>
                <a:gd name="connsiteX20" fmla="*/ 307258 w 1310148"/>
                <a:gd name="connsiteY20" fmla="*/ 1482213 h 1718187"/>
                <a:gd name="connsiteX21" fmla="*/ 297426 w 1310148"/>
                <a:gd name="connsiteY21" fmla="*/ 1398638 h 1718187"/>
                <a:gd name="connsiteX22" fmla="*/ 297426 w 1310148"/>
                <a:gd name="connsiteY22" fmla="*/ 1319980 h 1718187"/>
                <a:gd name="connsiteX23" fmla="*/ 294967 w 1310148"/>
                <a:gd name="connsiteY23" fmla="*/ 1253613 h 1718187"/>
                <a:gd name="connsiteX24" fmla="*/ 371167 w 1310148"/>
                <a:gd name="connsiteY24" fmla="*/ 1251155 h 1718187"/>
                <a:gd name="connsiteX25" fmla="*/ 373626 w 1310148"/>
                <a:gd name="connsiteY25" fmla="*/ 1172497 h 1718187"/>
                <a:gd name="connsiteX26" fmla="*/ 371167 w 1310148"/>
                <a:gd name="connsiteY26" fmla="*/ 1108587 h 1718187"/>
                <a:gd name="connsiteX27" fmla="*/ 368709 w 1310148"/>
                <a:gd name="connsiteY27" fmla="*/ 1027471 h 1718187"/>
                <a:gd name="connsiteX28" fmla="*/ 444909 w 1310148"/>
                <a:gd name="connsiteY28" fmla="*/ 1025013 h 1718187"/>
                <a:gd name="connsiteX29" fmla="*/ 447367 w 1310148"/>
                <a:gd name="connsiteY29" fmla="*/ 951271 h 1718187"/>
                <a:gd name="connsiteX30" fmla="*/ 521109 w 1310148"/>
                <a:gd name="connsiteY30" fmla="*/ 951271 h 1718187"/>
                <a:gd name="connsiteX31" fmla="*/ 523567 w 1310148"/>
                <a:gd name="connsiteY31" fmla="*/ 877529 h 1718187"/>
                <a:gd name="connsiteX32" fmla="*/ 602226 w 1310148"/>
                <a:gd name="connsiteY32" fmla="*/ 875071 h 1718187"/>
                <a:gd name="connsiteX33" fmla="*/ 594851 w 1310148"/>
                <a:gd name="connsiteY33" fmla="*/ 796413 h 1718187"/>
                <a:gd name="connsiteX34" fmla="*/ 675967 w 1310148"/>
                <a:gd name="connsiteY34" fmla="*/ 793955 h 1718187"/>
                <a:gd name="connsiteX35" fmla="*/ 749709 w 1310148"/>
                <a:gd name="connsiteY35" fmla="*/ 872613 h 1718187"/>
                <a:gd name="connsiteX36" fmla="*/ 823451 w 1310148"/>
                <a:gd name="connsiteY36" fmla="*/ 875071 h 1718187"/>
                <a:gd name="connsiteX37" fmla="*/ 899651 w 1310148"/>
                <a:gd name="connsiteY37" fmla="*/ 875071 h 1718187"/>
                <a:gd name="connsiteX38" fmla="*/ 970935 w 1310148"/>
                <a:gd name="connsiteY38" fmla="*/ 872613 h 1718187"/>
                <a:gd name="connsiteX39" fmla="*/ 1044677 w 1310148"/>
                <a:gd name="connsiteY39" fmla="*/ 872613 h 1718187"/>
                <a:gd name="connsiteX40" fmla="*/ 1130709 w 1310148"/>
                <a:gd name="connsiteY40" fmla="*/ 867697 h 1718187"/>
                <a:gd name="connsiteX41" fmla="*/ 1123335 w 1310148"/>
                <a:gd name="connsiteY41" fmla="*/ 779206 h 1718187"/>
                <a:gd name="connsiteX42" fmla="*/ 1113503 w 1310148"/>
                <a:gd name="connsiteY42" fmla="*/ 693174 h 1718187"/>
                <a:gd name="connsiteX43" fmla="*/ 1108587 w 1310148"/>
                <a:gd name="connsiteY43" fmla="*/ 604684 h 1718187"/>
                <a:gd name="connsiteX44" fmla="*/ 1111045 w 1310148"/>
                <a:gd name="connsiteY44" fmla="*/ 516193 h 1718187"/>
                <a:gd name="connsiteX45" fmla="*/ 1123335 w 1310148"/>
                <a:gd name="connsiteY45" fmla="*/ 439993 h 1718187"/>
                <a:gd name="connsiteX46" fmla="*/ 1145458 w 1310148"/>
                <a:gd name="connsiteY46" fmla="*/ 368709 h 1718187"/>
                <a:gd name="connsiteX47" fmla="*/ 1174955 w 1310148"/>
                <a:gd name="connsiteY47" fmla="*/ 285135 h 1718187"/>
                <a:gd name="connsiteX48" fmla="*/ 1206909 w 1310148"/>
                <a:gd name="connsiteY48" fmla="*/ 213851 h 1718187"/>
                <a:gd name="connsiteX49" fmla="*/ 1233948 w 1310148"/>
                <a:gd name="connsiteY49" fmla="*/ 135193 h 1718187"/>
                <a:gd name="connsiteX50" fmla="*/ 1268361 w 1310148"/>
                <a:gd name="connsiteY50" fmla="*/ 66368 h 1718187"/>
                <a:gd name="connsiteX51" fmla="*/ 1302774 w 1310148"/>
                <a:gd name="connsiteY51" fmla="*/ 0 h 1718187"/>
                <a:gd name="connsiteX52" fmla="*/ 1310148 w 1310148"/>
                <a:gd name="connsiteY52" fmla="*/ 2458 h 171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10148" h="1718187">
                  <a:moveTo>
                    <a:pt x="0" y="1253613"/>
                  </a:moveTo>
                  <a:lnTo>
                    <a:pt x="0" y="1555955"/>
                  </a:lnTo>
                  <a:cubicBezTo>
                    <a:pt x="819" y="1582174"/>
                    <a:pt x="1639" y="1608394"/>
                    <a:pt x="2458" y="1634613"/>
                  </a:cubicBezTo>
                  <a:lnTo>
                    <a:pt x="86032" y="1715729"/>
                  </a:lnTo>
                  <a:lnTo>
                    <a:pt x="159774" y="1718187"/>
                  </a:lnTo>
                  <a:lnTo>
                    <a:pt x="78658" y="1637071"/>
                  </a:lnTo>
                  <a:cubicBezTo>
                    <a:pt x="77839" y="1610032"/>
                    <a:pt x="77019" y="1582994"/>
                    <a:pt x="76200" y="1555955"/>
                  </a:cubicBezTo>
                  <a:lnTo>
                    <a:pt x="76200" y="1477297"/>
                  </a:lnTo>
                  <a:lnTo>
                    <a:pt x="76200" y="1406013"/>
                  </a:lnTo>
                  <a:lnTo>
                    <a:pt x="81116" y="1327355"/>
                  </a:lnTo>
                  <a:lnTo>
                    <a:pt x="152400" y="1329813"/>
                  </a:lnTo>
                  <a:cubicBezTo>
                    <a:pt x="151581" y="1306052"/>
                    <a:pt x="150761" y="1282290"/>
                    <a:pt x="149942" y="1258529"/>
                  </a:cubicBezTo>
                  <a:lnTo>
                    <a:pt x="228600" y="1253613"/>
                  </a:lnTo>
                  <a:lnTo>
                    <a:pt x="228600" y="1329813"/>
                  </a:lnTo>
                  <a:lnTo>
                    <a:pt x="223684" y="1408471"/>
                  </a:lnTo>
                  <a:cubicBezTo>
                    <a:pt x="224503" y="1433052"/>
                    <a:pt x="225323" y="1457632"/>
                    <a:pt x="226142" y="1482213"/>
                  </a:cubicBezTo>
                  <a:lnTo>
                    <a:pt x="294967" y="1555955"/>
                  </a:lnTo>
                  <a:lnTo>
                    <a:pt x="304800" y="1641987"/>
                  </a:lnTo>
                  <a:lnTo>
                    <a:pt x="383458" y="1639529"/>
                  </a:lnTo>
                  <a:lnTo>
                    <a:pt x="373626" y="1551038"/>
                  </a:lnTo>
                  <a:lnTo>
                    <a:pt x="307258" y="1482213"/>
                  </a:lnTo>
                  <a:lnTo>
                    <a:pt x="297426" y="1398638"/>
                  </a:lnTo>
                  <a:lnTo>
                    <a:pt x="297426" y="1319980"/>
                  </a:lnTo>
                  <a:cubicBezTo>
                    <a:pt x="296606" y="1297858"/>
                    <a:pt x="295787" y="1275735"/>
                    <a:pt x="294967" y="1253613"/>
                  </a:cubicBezTo>
                  <a:lnTo>
                    <a:pt x="371167" y="1251155"/>
                  </a:lnTo>
                  <a:cubicBezTo>
                    <a:pt x="371987" y="1224936"/>
                    <a:pt x="372806" y="1198716"/>
                    <a:pt x="373626" y="1172497"/>
                  </a:cubicBezTo>
                  <a:cubicBezTo>
                    <a:pt x="372806" y="1151194"/>
                    <a:pt x="371987" y="1129890"/>
                    <a:pt x="371167" y="1108587"/>
                  </a:cubicBezTo>
                  <a:cubicBezTo>
                    <a:pt x="370348" y="1081548"/>
                    <a:pt x="369528" y="1054510"/>
                    <a:pt x="368709" y="1027471"/>
                  </a:cubicBezTo>
                  <a:lnTo>
                    <a:pt x="444909" y="1025013"/>
                  </a:lnTo>
                  <a:cubicBezTo>
                    <a:pt x="445728" y="1000432"/>
                    <a:pt x="446548" y="975852"/>
                    <a:pt x="447367" y="951271"/>
                  </a:cubicBezTo>
                  <a:lnTo>
                    <a:pt x="521109" y="951271"/>
                  </a:lnTo>
                  <a:cubicBezTo>
                    <a:pt x="521928" y="926690"/>
                    <a:pt x="522748" y="902110"/>
                    <a:pt x="523567" y="877529"/>
                  </a:cubicBezTo>
                  <a:lnTo>
                    <a:pt x="602226" y="875071"/>
                  </a:lnTo>
                  <a:lnTo>
                    <a:pt x="594851" y="796413"/>
                  </a:lnTo>
                  <a:lnTo>
                    <a:pt x="675967" y="793955"/>
                  </a:lnTo>
                  <a:lnTo>
                    <a:pt x="749709" y="872613"/>
                  </a:lnTo>
                  <a:lnTo>
                    <a:pt x="823451" y="875071"/>
                  </a:lnTo>
                  <a:lnTo>
                    <a:pt x="899651" y="875071"/>
                  </a:lnTo>
                  <a:lnTo>
                    <a:pt x="970935" y="872613"/>
                  </a:lnTo>
                  <a:lnTo>
                    <a:pt x="1044677" y="872613"/>
                  </a:lnTo>
                  <a:lnTo>
                    <a:pt x="1130709" y="867697"/>
                  </a:lnTo>
                  <a:lnTo>
                    <a:pt x="1123335" y="779206"/>
                  </a:lnTo>
                  <a:lnTo>
                    <a:pt x="1113503" y="693174"/>
                  </a:lnTo>
                  <a:lnTo>
                    <a:pt x="1108587" y="604684"/>
                  </a:lnTo>
                  <a:cubicBezTo>
                    <a:pt x="1109406" y="575187"/>
                    <a:pt x="1110226" y="545690"/>
                    <a:pt x="1111045" y="516193"/>
                  </a:cubicBezTo>
                  <a:lnTo>
                    <a:pt x="1123335" y="439993"/>
                  </a:lnTo>
                  <a:lnTo>
                    <a:pt x="1145458" y="368709"/>
                  </a:lnTo>
                  <a:lnTo>
                    <a:pt x="1174955" y="285135"/>
                  </a:lnTo>
                  <a:lnTo>
                    <a:pt x="1206909" y="213851"/>
                  </a:lnTo>
                  <a:lnTo>
                    <a:pt x="1233948" y="135193"/>
                  </a:lnTo>
                  <a:lnTo>
                    <a:pt x="1268361" y="66368"/>
                  </a:lnTo>
                  <a:lnTo>
                    <a:pt x="1302774" y="0"/>
                  </a:lnTo>
                  <a:lnTo>
                    <a:pt x="1310148" y="2458"/>
                  </a:lnTo>
                </a:path>
              </a:pathLst>
            </a:cu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400800" y="3109452"/>
              <a:ext cx="83574" cy="191729"/>
            </a:xfrm>
            <a:custGeom>
              <a:avLst/>
              <a:gdLst>
                <a:gd name="connsiteX0" fmla="*/ 0 w 83574"/>
                <a:gd name="connsiteY0" fmla="*/ 191729 h 191729"/>
                <a:gd name="connsiteX1" fmla="*/ 36871 w 83574"/>
                <a:gd name="connsiteY1" fmla="*/ 125361 h 191729"/>
                <a:gd name="connsiteX2" fmla="*/ 61452 w 83574"/>
                <a:gd name="connsiteY2" fmla="*/ 61451 h 191729"/>
                <a:gd name="connsiteX3" fmla="*/ 83574 w 83574"/>
                <a:gd name="connsiteY3" fmla="*/ 0 h 191729"/>
                <a:gd name="connsiteX4" fmla="*/ 83574 w 83574"/>
                <a:gd name="connsiteY4" fmla="*/ 0 h 1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74" h="191729">
                  <a:moveTo>
                    <a:pt x="0" y="191729"/>
                  </a:moveTo>
                  <a:lnTo>
                    <a:pt x="36871" y="125361"/>
                  </a:lnTo>
                  <a:lnTo>
                    <a:pt x="61452" y="61451"/>
                  </a:lnTo>
                  <a:lnTo>
                    <a:pt x="83574" y="0"/>
                  </a:lnTo>
                  <a:lnTo>
                    <a:pt x="83574" y="0"/>
                  </a:lnTo>
                </a:path>
              </a:pathLst>
            </a:cu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7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29</a:t>
            </a:fld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RELIEF PROFILES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85141" y="2320034"/>
                <a:ext cx="9853246" cy="1180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0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), …,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sz="2400" i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400" i="0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i="0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1">
                                                  <a:lumMod val="9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r>
                                        <a:rPr lang="en-US" sz="2400" i="0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9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141" y="2320034"/>
                <a:ext cx="9853246" cy="118006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500099" y="5273947"/>
            <a:ext cx="6505238" cy="432737"/>
            <a:chOff x="3687659" y="4572777"/>
            <a:chExt cx="6505238" cy="4327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3687659" y="4572777"/>
                  <a:ext cx="502317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502317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/>
            <p:cNvSpPr/>
            <p:nvPr/>
          </p:nvSpPr>
          <p:spPr>
            <a:xfrm>
              <a:off x="4655842" y="4605404"/>
              <a:ext cx="55370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91794" y="4803624"/>
            <a:ext cx="5903409" cy="441755"/>
            <a:chOff x="4025286" y="4510639"/>
            <a:chExt cx="5903409" cy="4417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025286" y="4516505"/>
                  <a:ext cx="981102" cy="4358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US" sz="20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en-US" sz="20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286" y="4516505"/>
                  <a:ext cx="981102" cy="43588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97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4999091" y="4510639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i="1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silhoutte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vertex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01008" y="4265947"/>
            <a:ext cx="7615289" cy="408807"/>
            <a:chOff x="3969014" y="4572777"/>
            <a:chExt cx="7615289" cy="40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969014" y="4572777"/>
                  <a:ext cx="1033809" cy="4003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0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014" y="4572777"/>
                  <a:ext cx="1033809" cy="4003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4928975" y="4581474"/>
              <a:ext cx="66553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i="1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differential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00094" y="5722629"/>
            <a:ext cx="6493515" cy="432737"/>
            <a:chOff x="3687659" y="4572777"/>
            <a:chExt cx="6493515" cy="4327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687659" y="4572777"/>
                  <a:ext cx="419859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419859" cy="39299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/>
            <p:cNvSpPr/>
            <p:nvPr/>
          </p:nvSpPr>
          <p:spPr>
            <a:xfrm>
              <a:off x="4644119" y="4605404"/>
              <a:ext cx="55370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silhouette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vertices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</a:t>
            </a:fld>
            <a:endParaRPr lang="fr-CH"/>
          </a:p>
        </p:txBody>
      </p:sp>
      <p:sp>
        <p:nvSpPr>
          <p:cNvPr id="6" name="Rectangle 5"/>
          <p:cNvSpPr/>
          <p:nvPr/>
        </p:nvSpPr>
        <p:spPr>
          <a:xfrm>
            <a:off x="8921578" y="1268627"/>
            <a:ext cx="1285103" cy="8073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98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30</a:t>
            </a:fld>
            <a:endParaRPr lang="fr-CH"/>
          </a:p>
        </p:txBody>
      </p:sp>
      <p:pic>
        <p:nvPicPr>
          <p:cNvPr id="3" name="Movie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04" y="1671042"/>
            <a:ext cx="5913120" cy="3695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31</a:t>
            </a:fld>
            <a:endParaRPr lang="fr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2497" r="60100" b="2574"/>
          <a:stretch/>
        </p:blipFill>
        <p:spPr>
          <a:xfrm>
            <a:off x="7878438" y="1671042"/>
            <a:ext cx="3311237" cy="3695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32</a:t>
            </a:fld>
            <a:endParaRPr lang="fr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827" t="20" r="26357" b="-833"/>
          <a:stretch/>
        </p:blipFill>
        <p:spPr>
          <a:xfrm>
            <a:off x="8787577" y="1706587"/>
            <a:ext cx="2389246" cy="3734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0" y="1706587"/>
            <a:ext cx="3700572" cy="3700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TEXTURES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77" y="1706587"/>
            <a:ext cx="3707745" cy="37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33</a:t>
            </a:fld>
            <a:endParaRPr lang="fr-CH"/>
          </a:p>
        </p:txBody>
      </p:sp>
      <p:pic>
        <p:nvPicPr>
          <p:cNvPr id="4" name="Movie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64" y="-3231"/>
            <a:ext cx="12192000" cy="6858000"/>
          </a:xfrm>
          <a:prstGeom prst="rect">
            <a:avLst/>
          </a:prstGeom>
        </p:spPr>
      </p:pic>
      <p:pic>
        <p:nvPicPr>
          <p:cNvPr id="5" name="movie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92" y="11057"/>
            <a:ext cx="12192000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34</a:t>
            </a:fld>
            <a:endParaRPr lang="fr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20" y="376223"/>
            <a:ext cx="4750390" cy="63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35</a:t>
            </a:fld>
            <a:endParaRPr lang="fr-CH"/>
          </a:p>
        </p:txBody>
      </p:sp>
      <p:pic>
        <p:nvPicPr>
          <p:cNvPr id="3" name="Movi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36</a:t>
            </a:fld>
            <a:endParaRPr lang="fr-CH"/>
          </a:p>
        </p:txBody>
      </p:sp>
      <p:pic>
        <p:nvPicPr>
          <p:cNvPr id="4" name="Movie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28" y="-32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37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007959" y="1682877"/>
            <a:ext cx="8176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contradictions</a:t>
            </a:r>
            <a:endParaRPr lang="en-US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Specularity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shadows, discontinuity around the boundary.</a:t>
            </a:r>
          </a:p>
          <a:p>
            <a:pPr algn="just"/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9844" y="356935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516" y="7437004"/>
            <a:ext cx="82677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38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007959" y="1682877"/>
            <a:ext cx="8176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contradictions</a:t>
            </a:r>
            <a:endParaRPr lang="en-US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Specularity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shadows, discontinuity around the boundary.</a:t>
            </a:r>
          </a:p>
          <a:p>
            <a:pPr algn="just"/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ambiguity</a:t>
            </a:r>
            <a:endParaRPr lang="fr-CH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9844" y="356935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CH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516" y="7437004"/>
            <a:ext cx="82677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7959" y="1682877"/>
            <a:ext cx="8176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contradictions</a:t>
            </a:r>
            <a:endParaRPr lang="en-US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Specularity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shadows, discontinuity around the boundary.</a:t>
            </a:r>
          </a:p>
          <a:p>
            <a:pPr algn="just"/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ambiguity</a:t>
            </a:r>
            <a:endParaRPr lang="fr-CH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9844" y="356935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223528" cy="763647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39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2" y="1003266"/>
            <a:ext cx="79248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fr-CH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7959" y="2368496"/>
            <a:ext cx="8176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  <a:p>
            <a:pPr algn="just"/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Continuity between 2D and 3D parts.</a:t>
            </a:r>
          </a:p>
          <a:p>
            <a:pPr algn="just"/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</a:p>
          <a:p>
            <a:pPr algn="just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hading consistency, plausible perception from different viewing angles and under different illumination conditions.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345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40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007959" y="1682877"/>
            <a:ext cx="81760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contradictions</a:t>
            </a:r>
            <a:endParaRPr lang="en-US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Specularity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shadows, discontinuity around the boundary.</a:t>
            </a:r>
          </a:p>
          <a:p>
            <a:pPr algn="just"/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ambiguity</a:t>
            </a:r>
            <a:endParaRPr lang="fr-CH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9844" y="356935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CH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24235"/>
            <a:ext cx="12223528" cy="763647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953480"/>
            <a:ext cx="82677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41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007959" y="1682877"/>
            <a:ext cx="8176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contradictions</a:t>
            </a:r>
            <a:endParaRPr lang="en-US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Specularity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shadows, discontinuity around the boundary.</a:t>
            </a:r>
          </a:p>
          <a:p>
            <a:pPr algn="just"/>
            <a:endParaRPr lang="fr-CH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angle </a:t>
            </a:r>
            <a:r>
              <a:rPr lang="fr-CH" sz="2400" b="1" dirty="0" err="1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ambiguity</a:t>
            </a:r>
            <a:endParaRPr lang="fr-CH" sz="2400" b="1" dirty="0" smtClean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CH" sz="2400" b="1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position</a:t>
            </a:r>
            <a:endParaRPr lang="fr-CH" sz="2400" b="1" dirty="0">
              <a:solidFill>
                <a:srgbClr val="CC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CH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9844" y="356935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42</a:t>
            </a:fld>
            <a:endParaRPr lang="fr-CH"/>
          </a:p>
        </p:txBody>
      </p:sp>
      <p:sp>
        <p:nvSpPr>
          <p:cNvPr id="8" name="TextBox 7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fr-CH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r-CH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4" y="1497421"/>
            <a:ext cx="5819639" cy="52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43</a:t>
            </a:fld>
            <a:endParaRPr lang="fr-CH"/>
          </a:p>
        </p:txBody>
      </p:sp>
      <p:sp>
        <p:nvSpPr>
          <p:cNvPr id="5" name="TextBox 4"/>
          <p:cNvSpPr txBox="1"/>
          <p:nvPr/>
        </p:nvSpPr>
        <p:spPr>
          <a:xfrm>
            <a:off x="1547530" y="1959217"/>
            <a:ext cx="932511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fr-CH" sz="1600" spc="3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16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Weyrich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T., Deng, J., Barnes, C.,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Rusinkiewicz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S., and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Finkelstein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</a:t>
            </a:r>
          </a:p>
          <a:p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bas-relief </a:t>
            </a:r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scenes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 on Graphics (TOG) 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26.3. 2007.</a:t>
            </a:r>
          </a:p>
          <a:p>
            <a:endParaRPr lang="fr-CH" sz="16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Arpa, S., </a:t>
            </a:r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Süsstrunk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S., and </a:t>
            </a:r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Hersch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R.D.</a:t>
            </a:r>
          </a:p>
          <a:p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"High reliefs </a:t>
            </a:r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scenes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Graphics Forum. 34/2. 2015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CH" sz="16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Sorkine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</a:p>
          <a:p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Laplacian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spc="3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r>
              <a:rPr lang="fr-CH" sz="1600" spc="3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Eurographics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STAR</a:t>
            </a:r>
            <a:r>
              <a:rPr lang="fr-CH" sz="16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600" spc="3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2005.</a:t>
            </a:r>
            <a:endParaRPr lang="fr-CH" sz="16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sz="1600" spc="3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20" y="1383971"/>
            <a:ext cx="7659467" cy="44009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3842" y="5830561"/>
            <a:ext cx="2533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relief</a:t>
            </a:r>
          </a:p>
          <a:p>
            <a:pPr algn="ctr"/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CH" sz="12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Weyrich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SIGGRAPH 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2007]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8368" y="5827900"/>
            <a:ext cx="2773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relief</a:t>
            </a:r>
          </a:p>
          <a:p>
            <a:pPr algn="ctr"/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[Arpa et al. 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EUROGRAPHICS 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fr-CH" sz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5</a:t>
            </a:fld>
            <a:endParaRPr lang="fr-CH"/>
          </a:p>
        </p:txBody>
      </p:sp>
      <p:sp>
        <p:nvSpPr>
          <p:cNvPr id="8" name="TextBox 7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endParaRPr lang="fr-CH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106" y="1458927"/>
            <a:ext cx="7443788" cy="44888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6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CH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5564" y="5375564"/>
            <a:ext cx="1062181" cy="212436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CH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7052" y="2470096"/>
            <a:ext cx="6369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the region of interest (ROI).</a:t>
            </a:r>
            <a:endParaRPr lang="en-US" sz="10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10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Refining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endParaRPr lang="fr-CH" sz="10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fr-CH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</a:t>
            </a:r>
            <a:r>
              <a:rPr lang="fr-CH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plane.</a:t>
            </a:r>
          </a:p>
          <a:p>
            <a:pPr marL="457200" indent="-457200" algn="just">
              <a:buFontTx/>
              <a:buAutoNum type="arabicPeriod"/>
            </a:pPr>
            <a:endParaRPr lang="fr-CH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Tx/>
              <a:buAutoNum type="arabicPeriod"/>
            </a:pPr>
            <a:r>
              <a:rPr lang="fr-CH" sz="2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Attaching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flat part and ROI.</a:t>
            </a:r>
          </a:p>
          <a:p>
            <a:pPr marL="457200" indent="-457200" algn="just">
              <a:buFontTx/>
              <a:buAutoNum type="arabicPeriod"/>
            </a:pPr>
            <a:endParaRPr lang="fr-CH" sz="10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of </a:t>
            </a:r>
            <a:r>
              <a:rPr lang="fr-CH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textures and bas relief profiles.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73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8</a:t>
            </a:fld>
            <a:endParaRPr lang="fr-CH"/>
          </a:p>
        </p:txBody>
      </p:sp>
      <p:grpSp>
        <p:nvGrpSpPr>
          <p:cNvPr id="8" name="Group 7"/>
          <p:cNvGrpSpPr/>
          <p:nvPr/>
        </p:nvGrpSpPr>
        <p:grpSpPr>
          <a:xfrm>
            <a:off x="3403493" y="4676074"/>
            <a:ext cx="5989426" cy="432737"/>
            <a:chOff x="3687659" y="4572777"/>
            <a:chExt cx="5989426" cy="4327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3687659" y="4572777"/>
                  <a:ext cx="523605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𝜷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523605" cy="3929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/>
            <p:cNvSpPr/>
            <p:nvPr/>
          </p:nvSpPr>
          <p:spPr>
            <a:xfrm>
              <a:off x="4140030" y="4605404"/>
              <a:ext cx="55370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Weighting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factor (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e.g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0.2)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95188" y="3665919"/>
            <a:ext cx="5481381" cy="406168"/>
            <a:chOff x="4025286" y="4510639"/>
            <a:chExt cx="5481381" cy="4061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025286" y="4516505"/>
                  <a:ext cx="585609" cy="4003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p>
                        </m:sSubSup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5286" y="4516505"/>
                  <a:ext cx="585609" cy="40030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4577063" y="4510639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i="1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the vertex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04402" y="4185873"/>
            <a:ext cx="5221355" cy="408807"/>
            <a:chOff x="3969014" y="4572777"/>
            <a:chExt cx="5221355" cy="4088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969014" y="4572777"/>
                  <a:ext cx="56650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H" sz="2000" b="0" i="1" dirty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014" y="4572777"/>
                  <a:ext cx="566502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/>
            <p:cNvSpPr/>
            <p:nvPr/>
          </p:nvSpPr>
          <p:spPr>
            <a:xfrm>
              <a:off x="4260765" y="4581474"/>
              <a:ext cx="49296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2000" i="1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plane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03488" y="5182639"/>
            <a:ext cx="5989426" cy="432737"/>
            <a:chOff x="3687659" y="4572777"/>
            <a:chExt cx="5989426" cy="4327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3687659" y="4572777"/>
                  <a:ext cx="523605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sz="200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  <m:r>
                          <a:rPr lang="fr-CH" sz="20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CH" sz="1400" b="0" i="1" dirty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</m:oMath>
                    </m:oMathPara>
                  </a14:m>
                  <a:endParaRPr lang="fr-CH" sz="20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659" y="4572777"/>
                  <a:ext cx="523605" cy="39299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>
              <a:off x="4140030" y="4605404"/>
              <a:ext cx="55370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edge</a:t>
              </a:r>
              <a:r>
                <a:rPr lang="fr-CH" sz="2000" spc="3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2000" spc="3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length</a:t>
              </a:r>
              <a:endParaRPr lang="fr-CH" sz="20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13644" y="2301600"/>
                <a:ext cx="3028393" cy="554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bSup>
                    <m:r>
                      <a:rPr lang="fr-CH" sz="36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fr-CH" sz="3600" i="1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chemeClr val="bg1">
                        <a:lumMod val="9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fr-CH" sz="3600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𝜷</m:t>
                    </m:r>
                  </m:oMath>
                </a14:m>
                <a:r>
                  <a:rPr lang="en-US" sz="3600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CH" sz="3600" i="1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fr-CH" sz="3600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sz="3600" dirty="0" smtClean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endParaRPr lang="en-US" sz="36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644" y="2301600"/>
                <a:ext cx="3028393" cy="554383"/>
              </a:xfrm>
              <a:prstGeom prst="rect">
                <a:avLst/>
              </a:prstGeom>
              <a:blipFill rotWithShape="0">
                <a:blip r:embed="rId7"/>
                <a:stretch>
                  <a:fillRect t="-25275" b="-4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 INTEREST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(ROI)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ark Dotted Gradient Background by jhazzx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1"/>
            <a:ext cx="12223528" cy="7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164C-99D2-4FE9-B4DD-64CEB45FFDA0}" type="slidenum">
              <a:rPr lang="fr-CH" smtClean="0"/>
              <a:t>9</a:t>
            </a:fld>
            <a:endParaRPr lang="fr-CH"/>
          </a:p>
        </p:txBody>
      </p:sp>
      <p:sp>
        <p:nvSpPr>
          <p:cNvPr id="6" name="TextBox 5"/>
          <p:cNvSpPr txBox="1"/>
          <p:nvPr/>
        </p:nvSpPr>
        <p:spPr>
          <a:xfrm>
            <a:off x="2559844" y="641146"/>
            <a:ext cx="70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</a:t>
            </a:r>
            <a:r>
              <a:rPr lang="fr-CH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fr-CH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4"/>
          <a:stretch/>
        </p:blipFill>
        <p:spPr>
          <a:xfrm>
            <a:off x="3569677" y="1762909"/>
            <a:ext cx="5052646" cy="4459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1885" y="2119424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sz="20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endParaRPr lang="fr-CH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389077" y="2532185"/>
            <a:ext cx="445477" cy="457200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13273</TotalTime>
  <Words>603</Words>
  <Application>Microsoft Macintosh PowerPoint</Application>
  <PresentationFormat>Widescreen</PresentationFormat>
  <Paragraphs>221</Paragraphs>
  <Slides>43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Calibri</vt:lpstr>
      <vt:lpstr>Calibri Light</vt:lpstr>
      <vt:lpstr>Cambria Math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 Arpa</dc:creator>
  <cp:lastModifiedBy>Microsoft Office User</cp:lastModifiedBy>
  <cp:revision>139</cp:revision>
  <dcterms:created xsi:type="dcterms:W3CDTF">2016-10-24T08:47:25Z</dcterms:created>
  <dcterms:modified xsi:type="dcterms:W3CDTF">2018-08-17T23:51:06Z</dcterms:modified>
</cp:coreProperties>
</file>